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comments+xml" PartName="/ppt/comments/comment2.xml"/>
  <Override ContentType="application/vnd.openxmlformats-officedocument.presentationml.comments+xml" PartName="/ppt/comments/comment4.xml"/>
  <Override ContentType="application/vnd.openxmlformats-officedocument.presentationml.comments+xml" PartName="/ppt/comments/comment3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9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</p:sldIdLst>
  <p:sldSz cy="5143500" cx="9144000"/>
  <p:notesSz cx="6858000" cy="9144000"/>
  <p:embeddedFontLst>
    <p:embeddedFont>
      <p:font typeface="Ubuntu Light"/>
      <p:regular r:id="rId60"/>
      <p:bold r:id="rId61"/>
      <p:italic r:id="rId62"/>
      <p:boldItalic r:id="rId63"/>
    </p:embeddedFont>
    <p:embeddedFont>
      <p:font typeface="Caveat"/>
      <p:regular r:id="rId64"/>
      <p:bold r:id="rId65"/>
    </p:embeddedFont>
    <p:embeddedFont>
      <p:font typeface="Work Sans"/>
      <p:regular r:id="rId66"/>
      <p:bold r:id="rId67"/>
      <p:italic r:id="rId68"/>
      <p:boldItalic r:id="rId69"/>
    </p:embeddedFont>
    <p:embeddedFont>
      <p:font typeface="Work Sans Regular"/>
      <p:regular r:id="rId70"/>
      <p:bold r:id="rId71"/>
      <p:italic r:id="rId72"/>
      <p:boldItalic r:id="rId73"/>
    </p:embeddedFont>
    <p:embeddedFont>
      <p:font typeface="Karla"/>
      <p:regular r:id="rId74"/>
      <p:bold r:id="rId75"/>
      <p:italic r:id="rId76"/>
      <p:boldItalic r:id="rId7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2880">
          <p15:clr>
            <a:srgbClr val="A4A3A4"/>
          </p15:clr>
        </p15:guide>
        <p15:guide id="2" pos="454">
          <p15:clr>
            <a:srgbClr val="9AA0A6"/>
          </p15:clr>
        </p15:guide>
        <p15:guide id="3" pos="5305">
          <p15:clr>
            <a:srgbClr val="9AA0A6"/>
          </p15:clr>
        </p15:guide>
        <p15:guide id="4" orient="horz" pos="374">
          <p15:clr>
            <a:srgbClr val="9AA0A6"/>
          </p15:clr>
        </p15:guide>
        <p15:guide id="5" orient="horz" pos="2869">
          <p15:clr>
            <a:srgbClr val="9AA0A6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Author clrIdx="0" id="0" initials="" lastIdx="4" name="sawwilliam joseph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56B6EE31-BEEB-4880-B632-7F01B5739B87}">
  <a:tblStyle styleId="{56B6EE31-BEEB-4880-B632-7F01B5739B8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0"/>
        <p:guide pos="454"/>
        <p:guide pos="5305"/>
        <p:guide pos="374" orient="horz"/>
        <p:guide pos="2869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42" Type="http://schemas.openxmlformats.org/officeDocument/2006/relationships/slide" Target="slides/slide35.xml"/><Relationship Id="rId41" Type="http://schemas.openxmlformats.org/officeDocument/2006/relationships/slide" Target="slides/slide34.xml"/><Relationship Id="rId44" Type="http://schemas.openxmlformats.org/officeDocument/2006/relationships/slide" Target="slides/slide37.xml"/><Relationship Id="rId43" Type="http://schemas.openxmlformats.org/officeDocument/2006/relationships/slide" Target="slides/slide36.xml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commentAuthors" Target="commentAuthors.xml"/><Relationship Id="rId6" Type="http://schemas.openxmlformats.org/officeDocument/2006/relationships/slideMaster" Target="slideMasters/slideMaster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font" Target="fonts/WorkSansRegular-boldItalic.fntdata"/><Relationship Id="rId72" Type="http://schemas.openxmlformats.org/officeDocument/2006/relationships/font" Target="fonts/WorkSansRegular-italic.fntdata"/><Relationship Id="rId31" Type="http://schemas.openxmlformats.org/officeDocument/2006/relationships/slide" Target="slides/slide24.xml"/><Relationship Id="rId75" Type="http://schemas.openxmlformats.org/officeDocument/2006/relationships/font" Target="fonts/Karla-bold.fntdata"/><Relationship Id="rId30" Type="http://schemas.openxmlformats.org/officeDocument/2006/relationships/slide" Target="slides/slide23.xml"/><Relationship Id="rId74" Type="http://schemas.openxmlformats.org/officeDocument/2006/relationships/font" Target="fonts/Karla-regular.fntdata"/><Relationship Id="rId33" Type="http://schemas.openxmlformats.org/officeDocument/2006/relationships/slide" Target="slides/slide26.xml"/><Relationship Id="rId77" Type="http://schemas.openxmlformats.org/officeDocument/2006/relationships/font" Target="fonts/Karla-boldItalic.fntdata"/><Relationship Id="rId32" Type="http://schemas.openxmlformats.org/officeDocument/2006/relationships/slide" Target="slides/slide25.xml"/><Relationship Id="rId76" Type="http://schemas.openxmlformats.org/officeDocument/2006/relationships/font" Target="fonts/Karla-italic.fntdata"/><Relationship Id="rId35" Type="http://schemas.openxmlformats.org/officeDocument/2006/relationships/slide" Target="slides/slide28.xml"/><Relationship Id="rId34" Type="http://schemas.openxmlformats.org/officeDocument/2006/relationships/slide" Target="slides/slide27.xml"/><Relationship Id="rId71" Type="http://schemas.openxmlformats.org/officeDocument/2006/relationships/font" Target="fonts/WorkSansRegular-bold.fntdata"/><Relationship Id="rId70" Type="http://schemas.openxmlformats.org/officeDocument/2006/relationships/font" Target="fonts/WorkSansRegular-regular.fntdata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font" Target="fonts/UbuntuLight-italic.fntdata"/><Relationship Id="rId61" Type="http://schemas.openxmlformats.org/officeDocument/2006/relationships/font" Target="fonts/UbuntuLight-bold.fntdata"/><Relationship Id="rId20" Type="http://schemas.openxmlformats.org/officeDocument/2006/relationships/slide" Target="slides/slide13.xml"/><Relationship Id="rId64" Type="http://schemas.openxmlformats.org/officeDocument/2006/relationships/font" Target="fonts/Caveat-regular.fntdata"/><Relationship Id="rId63" Type="http://schemas.openxmlformats.org/officeDocument/2006/relationships/font" Target="fonts/UbuntuLight-boldItalic.fntdata"/><Relationship Id="rId22" Type="http://schemas.openxmlformats.org/officeDocument/2006/relationships/slide" Target="slides/slide15.xml"/><Relationship Id="rId66" Type="http://schemas.openxmlformats.org/officeDocument/2006/relationships/font" Target="fonts/WorkSans-regular.fntdata"/><Relationship Id="rId21" Type="http://schemas.openxmlformats.org/officeDocument/2006/relationships/slide" Target="slides/slide14.xml"/><Relationship Id="rId65" Type="http://schemas.openxmlformats.org/officeDocument/2006/relationships/font" Target="fonts/Caveat-bold.fntdata"/><Relationship Id="rId24" Type="http://schemas.openxmlformats.org/officeDocument/2006/relationships/slide" Target="slides/slide17.xml"/><Relationship Id="rId68" Type="http://schemas.openxmlformats.org/officeDocument/2006/relationships/font" Target="fonts/WorkSans-italic.fntdata"/><Relationship Id="rId23" Type="http://schemas.openxmlformats.org/officeDocument/2006/relationships/slide" Target="slides/slide16.xml"/><Relationship Id="rId67" Type="http://schemas.openxmlformats.org/officeDocument/2006/relationships/font" Target="fonts/WorkSans-bold.fntdata"/><Relationship Id="rId60" Type="http://schemas.openxmlformats.org/officeDocument/2006/relationships/font" Target="fonts/UbuntuLight-regular.fntdata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font" Target="fonts/WorkSans-boldItalic.fntdata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1" dt="2020-04-15T18:56:51.849">
    <p:pos x="6000" y="0"/>
    <p:text>From 1999-2019, we collected 2100 movies with 53 features and more than 128,000 data</p:text>
  </p:cm>
</p:cmLst>
</file>

<file path=ppt/comments/comment2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2" dt="2020-04-15T18:59:17.152">
    <p:pos x="6000" y="0"/>
    <p:text>We had to clean some movie names as they were spelled in a foreign language.
We also considered stemming and lemmatising but to no avail due to the weird symbols in some movie names.</p:text>
  </p:cm>
</p:cmLst>
</file>

<file path=ppt/comments/comment3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3" dt="2020-04-16T03:59:20.526">
    <p:pos x="6000" y="0"/>
    <p:text>As we only needed the best film data, it's more efficient to manually retrieve it rather than writing a function to scrape the wikipedia page.</p:text>
  </p:cm>
</p:cmLst>
</file>

<file path=ppt/comments/comment4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m authorId="0" idx="4" dt="2020-04-15T19:03:23.287">
    <p:pos x="6000" y="0"/>
    <p:text>In 2019, all movies that did not win DGA, PGA or CCMA awards are deemed losers. 
Hence, parasite, which did not win these, is missing from the list.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8350acc4e8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8350acc4e8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73a0e6c646_3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73a0e6c646_3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g73a0e6c646_3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3" name="Google Shape;673;g73a0e6c646_3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6dc199a121_0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6dc199a121_0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8350acc4e8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8350acc4e8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6dc199a121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6dc199a121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8350acc4e8_0_3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8350acc4e8_0_3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7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8350acc4e8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9" name="Google Shape;739;g8350acc4e8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8350acc4e8_0_3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8350acc4e8_0_3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8350acc4e8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8350acc4e8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6d940ff1c5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6d940ff1c5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g8350acc4e8_0_3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1" name="Google Shape;771;g8350acc4e8_0_3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76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6d940ff1c5_0_4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8" name="Google Shape;778;g6d940ff1c5_0_4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83831e0f4b_2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9" name="Google Shape;789;g83831e0f4b_2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3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g739a6f5215_2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5" name="Google Shape;795;g739a6f5215_2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739a6f5215_2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739a6f5215_2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739a6f5215_2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739a6f5215_2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739a6f5215_2_1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Google Shape;821;g739a6f5215_2_1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28" name="Shape 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" name="Google Shape;829;g739a6f5215_2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0" name="Google Shape;830;g739a6f5215_2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73a0e6c646_3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73a0e6c646_3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4" name="Shape 8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5" name="Google Shape;845;g6d940ff1c5_0_3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6" name="Google Shape;846;g6d940ff1c5_0_3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6dc199a12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1" name="Google Shape;391;g6dc199a12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g73abbf6203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8" name="Google Shape;868;g73abbf6203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3a0e6c646_3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3a0e6c646_3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6" name="Shape 9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7" name="Google Shape;927;g73a0e6c646_3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8" name="Google Shape;928;g73a0e6c646_3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83831e0f4b_2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83831e0f4b_2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1" name="Shape 9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" name="Google Shape;942;g83831e0f4b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3" name="Google Shape;943;g83831e0f4b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g73a0e6c646_3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9" name="Google Shape;949;g73a0e6c646_3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55" name="Shape 9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6" name="Google Shape;956;g73a0e6c646_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7" name="Google Shape;957;g73a0e6c646_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3" name="Shape 9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4" name="Google Shape;964;g73a0e6c646_3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5" name="Google Shape;965;g73a0e6c646_3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g73a0e6c646_3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3" name="Google Shape;973;g73a0e6c646_3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6" name="Shape 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7" name="Google Shape;977;g6dc199a121_0_4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8" name="Google Shape;978;g6dc199a121_0_4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7bf369cf99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7bf369cf99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739a6f5215_0_2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739a6f5215_0_2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9" name="Shape 9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0" name="Google Shape;1000;g739a6f5215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1" name="Google Shape;1001;g739a6f5215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6" name="Google Shape;1006;g739a6f5215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7" name="Google Shape;1007;g739a6f5215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g739a6f5215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4" name="Google Shape;1014;g739a6f5215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3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Google Shape;1024;g739a6f5215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Google Shape;1025;g739a6f5215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g739a6f5215_2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1" name="Google Shape;1031;g739a6f5215_2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6" name="Shape 10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7" name="Google Shape;1037;g739a6f5215_2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8" name="Google Shape;1038;g739a6f5215_2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6" name="Shape 10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7" name="Google Shape;1047;g6da06bde0e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8" name="Google Shape;1048;g6da06bde0e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739a6f5215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739a6f5215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g739a6f5215_1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2" name="Google Shape;1142;g739a6f5215_1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7bf369cf99_0_3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7bf369cf99_0_3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73a0e6c646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73a0e6c646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6" name="Shape 1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7" name="Google Shape;1207;g6da06bde0e_1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8" name="Google Shape;1208;g6da06bde0e_1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g7bf369cf99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4" name="Google Shape;1264;g7bf369cf99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8350acc4e8_0_1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6" name="Google Shape;486;g8350acc4e8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73a0e6c646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73a0e6c646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73a0e6c646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73a0e6c646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73abbf6203_0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73abbf6203_0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6365950" y="-2550"/>
            <a:ext cx="2777219" cy="5143520"/>
          </a:xfrm>
          <a:custGeom>
            <a:rect b="b" l="l" r="r" t="t"/>
            <a:pathLst>
              <a:path extrusionOk="0" h="160735" w="86822">
                <a:moveTo>
                  <a:pt x="1" y="1"/>
                </a:moveTo>
                <a:cubicBezTo>
                  <a:pt x="17146" y="23015"/>
                  <a:pt x="27302" y="51543"/>
                  <a:pt x="27302" y="82451"/>
                </a:cubicBezTo>
                <a:cubicBezTo>
                  <a:pt x="27302" y="111514"/>
                  <a:pt x="18325" y="138482"/>
                  <a:pt x="2989" y="160734"/>
                </a:cubicBezTo>
                <a:lnTo>
                  <a:pt x="86821" y="160734"/>
                </a:lnTo>
                <a:lnTo>
                  <a:pt x="86821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445679" y="744575"/>
            <a:ext cx="4386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445675" y="2834125"/>
            <a:ext cx="4386600" cy="14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ercentages">
  <p:cSld name="TITLE_AND_TWO_COLUMNS_4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Google Shape;104;p11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05" name="Google Shape;105;p11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1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1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p11"/>
          <p:cNvSpPr txBox="1"/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9" name="Google Shape;109;p11"/>
          <p:cNvSpPr txBox="1"/>
          <p:nvPr>
            <p:ph idx="1" type="subTitle"/>
          </p:nvPr>
        </p:nvSpPr>
        <p:spPr>
          <a:xfrm>
            <a:off x="1449250" y="1415775"/>
            <a:ext cx="149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0" name="Google Shape;110;p11"/>
          <p:cNvSpPr/>
          <p:nvPr/>
        </p:nvSpPr>
        <p:spPr>
          <a:xfrm>
            <a:off x="801850" y="3177826"/>
            <a:ext cx="1343318" cy="1343284"/>
          </a:xfrm>
          <a:custGeom>
            <a:rect b="b" l="l" r="r" t="t"/>
            <a:pathLst>
              <a:path extrusionOk="0" h="39946" w="39947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1"/>
          <p:cNvSpPr/>
          <p:nvPr/>
        </p:nvSpPr>
        <p:spPr>
          <a:xfrm>
            <a:off x="6998824" y="2481650"/>
            <a:ext cx="2145265" cy="2661812"/>
          </a:xfrm>
          <a:custGeom>
            <a:rect b="b" l="l" r="r" t="t"/>
            <a:pathLst>
              <a:path extrusionOk="0" h="44927" w="36207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1"/>
          <p:cNvSpPr txBox="1"/>
          <p:nvPr>
            <p:ph idx="2" type="subTitle"/>
          </p:nvPr>
        </p:nvSpPr>
        <p:spPr>
          <a:xfrm>
            <a:off x="3828150" y="1415775"/>
            <a:ext cx="149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3" name="Google Shape;113;p11"/>
          <p:cNvSpPr txBox="1"/>
          <p:nvPr>
            <p:ph idx="3" type="subTitle"/>
          </p:nvPr>
        </p:nvSpPr>
        <p:spPr>
          <a:xfrm>
            <a:off x="6207038" y="1415775"/>
            <a:ext cx="1490400" cy="36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6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14" name="Google Shape;114;p11"/>
          <p:cNvSpPr txBox="1"/>
          <p:nvPr>
            <p:ph idx="4" type="subTitle"/>
          </p:nvPr>
        </p:nvSpPr>
        <p:spPr>
          <a:xfrm>
            <a:off x="1363150" y="3754650"/>
            <a:ext cx="16599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15" name="Google Shape;115;p11"/>
          <p:cNvSpPr txBox="1"/>
          <p:nvPr>
            <p:ph idx="5" type="subTitle"/>
          </p:nvPr>
        </p:nvSpPr>
        <p:spPr>
          <a:xfrm>
            <a:off x="3742038" y="3754650"/>
            <a:ext cx="16599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16" name="Google Shape;116;p11"/>
          <p:cNvSpPr txBox="1"/>
          <p:nvPr>
            <p:ph idx="6" type="subTitle"/>
          </p:nvPr>
        </p:nvSpPr>
        <p:spPr>
          <a:xfrm>
            <a:off x="6120938" y="3754650"/>
            <a:ext cx="1659900" cy="80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17" name="Google Shape;117;p11"/>
          <p:cNvSpPr txBox="1"/>
          <p:nvPr>
            <p:ph hasCustomPrompt="1" idx="7" type="title"/>
          </p:nvPr>
        </p:nvSpPr>
        <p:spPr>
          <a:xfrm>
            <a:off x="1764700" y="2546250"/>
            <a:ext cx="859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18" name="Google Shape;118;p11"/>
          <p:cNvSpPr txBox="1"/>
          <p:nvPr>
            <p:ph hasCustomPrompt="1" idx="8" type="title"/>
          </p:nvPr>
        </p:nvSpPr>
        <p:spPr>
          <a:xfrm>
            <a:off x="4168488" y="2546250"/>
            <a:ext cx="859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119" name="Google Shape;119;p11"/>
          <p:cNvSpPr txBox="1"/>
          <p:nvPr>
            <p:ph hasCustomPrompt="1" idx="9" type="title"/>
          </p:nvPr>
        </p:nvSpPr>
        <p:spPr>
          <a:xfrm>
            <a:off x="6522494" y="2546250"/>
            <a:ext cx="859500" cy="53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Work Sans Regular"/>
              <a:buNone/>
              <a:defRPr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 2">
  <p:cSld name="TITLE_AND_TWO_COLUMNS_3"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oogle Shape;121;p12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22" name="Google Shape;122;p12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2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2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2"/>
          <p:cNvSpPr txBox="1"/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26" name="Google Shape;126;p12"/>
          <p:cNvSpPr txBox="1"/>
          <p:nvPr>
            <p:ph idx="1" type="subTitle"/>
          </p:nvPr>
        </p:nvSpPr>
        <p:spPr>
          <a:xfrm>
            <a:off x="726725" y="2035538"/>
            <a:ext cx="24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27" name="Google Shape;127;p12"/>
          <p:cNvSpPr txBox="1"/>
          <p:nvPr>
            <p:ph idx="2" type="subTitle"/>
          </p:nvPr>
        </p:nvSpPr>
        <p:spPr>
          <a:xfrm>
            <a:off x="726725" y="2454788"/>
            <a:ext cx="24108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28" name="Google Shape;128;p12"/>
          <p:cNvSpPr txBox="1"/>
          <p:nvPr>
            <p:ph idx="3" type="subTitle"/>
          </p:nvPr>
        </p:nvSpPr>
        <p:spPr>
          <a:xfrm>
            <a:off x="6061625" y="2035538"/>
            <a:ext cx="24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29" name="Google Shape;129;p12"/>
          <p:cNvSpPr txBox="1"/>
          <p:nvPr>
            <p:ph idx="4" type="subTitle"/>
          </p:nvPr>
        </p:nvSpPr>
        <p:spPr>
          <a:xfrm>
            <a:off x="6061625" y="2454788"/>
            <a:ext cx="24108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1pPr>
            <a:lvl2pPr lvl="1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2pPr>
            <a:lvl3pPr lvl="2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3pPr>
            <a:lvl4pPr lvl="3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4pPr>
            <a:lvl5pPr lvl="4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5pPr>
            <a:lvl6pPr lvl="5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6pPr>
            <a:lvl7pPr lvl="6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7pPr>
            <a:lvl8pPr lvl="7" rtl="0" algn="ctr"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rgbClr val="FFFFFF"/>
                </a:solidFill>
              </a:defRPr>
            </a:lvl8pPr>
            <a:lvl9pPr lvl="8" rtl="0" algn="ctr"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six columns">
  <p:cSld name="TITLE_AND_TWO_COLUMNS_2"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" name="Google Shape;131;p13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32" name="Google Shape;132;p13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3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3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5" name="Google Shape;135;p13"/>
          <p:cNvSpPr/>
          <p:nvPr/>
        </p:nvSpPr>
        <p:spPr>
          <a:xfrm>
            <a:off x="6168826" y="1451799"/>
            <a:ext cx="2975220" cy="3691652"/>
          </a:xfrm>
          <a:custGeom>
            <a:rect b="b" l="l" r="r" t="t"/>
            <a:pathLst>
              <a:path extrusionOk="0" h="44927" w="36207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13"/>
          <p:cNvSpPr/>
          <p:nvPr/>
        </p:nvSpPr>
        <p:spPr>
          <a:xfrm>
            <a:off x="8586175" y="1381025"/>
            <a:ext cx="247825" cy="247047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13"/>
          <p:cNvSpPr/>
          <p:nvPr/>
        </p:nvSpPr>
        <p:spPr>
          <a:xfrm>
            <a:off x="7914252" y="1020125"/>
            <a:ext cx="147351" cy="146886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13"/>
          <p:cNvSpPr txBox="1"/>
          <p:nvPr>
            <p:ph type="title"/>
          </p:nvPr>
        </p:nvSpPr>
        <p:spPr>
          <a:xfrm>
            <a:off x="721200" y="2101400"/>
            <a:ext cx="1803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39" name="Google Shape;139;p13"/>
          <p:cNvSpPr txBox="1"/>
          <p:nvPr>
            <p:ph idx="2"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0" name="Google Shape;140;p13"/>
          <p:cNvSpPr txBox="1"/>
          <p:nvPr>
            <p:ph idx="3" type="title"/>
          </p:nvPr>
        </p:nvSpPr>
        <p:spPr>
          <a:xfrm>
            <a:off x="721200" y="2364200"/>
            <a:ext cx="18030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41" name="Google Shape;141;p13"/>
          <p:cNvSpPr txBox="1"/>
          <p:nvPr>
            <p:ph idx="4" type="title"/>
          </p:nvPr>
        </p:nvSpPr>
        <p:spPr>
          <a:xfrm>
            <a:off x="3223800" y="2101400"/>
            <a:ext cx="1803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2" name="Google Shape;142;p13"/>
          <p:cNvSpPr txBox="1"/>
          <p:nvPr>
            <p:ph idx="5" type="title"/>
          </p:nvPr>
        </p:nvSpPr>
        <p:spPr>
          <a:xfrm>
            <a:off x="3223800" y="2364200"/>
            <a:ext cx="18030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43" name="Google Shape;143;p13"/>
          <p:cNvSpPr txBox="1"/>
          <p:nvPr>
            <p:ph idx="6" type="title"/>
          </p:nvPr>
        </p:nvSpPr>
        <p:spPr>
          <a:xfrm>
            <a:off x="5726250" y="2101400"/>
            <a:ext cx="1803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4" name="Google Shape;144;p13"/>
          <p:cNvSpPr txBox="1"/>
          <p:nvPr>
            <p:ph idx="7" type="title"/>
          </p:nvPr>
        </p:nvSpPr>
        <p:spPr>
          <a:xfrm>
            <a:off x="5726250" y="2364200"/>
            <a:ext cx="18030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45" name="Google Shape;145;p13"/>
          <p:cNvSpPr txBox="1"/>
          <p:nvPr>
            <p:ph idx="8" type="title"/>
          </p:nvPr>
        </p:nvSpPr>
        <p:spPr>
          <a:xfrm>
            <a:off x="721200" y="3643000"/>
            <a:ext cx="1803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6" name="Google Shape;146;p13"/>
          <p:cNvSpPr txBox="1"/>
          <p:nvPr>
            <p:ph idx="9" type="title"/>
          </p:nvPr>
        </p:nvSpPr>
        <p:spPr>
          <a:xfrm>
            <a:off x="721200" y="3905800"/>
            <a:ext cx="18030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47" name="Google Shape;147;p13"/>
          <p:cNvSpPr txBox="1"/>
          <p:nvPr>
            <p:ph idx="13" type="title"/>
          </p:nvPr>
        </p:nvSpPr>
        <p:spPr>
          <a:xfrm>
            <a:off x="3223800" y="3643000"/>
            <a:ext cx="1803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48" name="Google Shape;148;p13"/>
          <p:cNvSpPr txBox="1"/>
          <p:nvPr>
            <p:ph idx="14" type="title"/>
          </p:nvPr>
        </p:nvSpPr>
        <p:spPr>
          <a:xfrm>
            <a:off x="3223800" y="3905800"/>
            <a:ext cx="18030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49" name="Google Shape;149;p13"/>
          <p:cNvSpPr txBox="1"/>
          <p:nvPr>
            <p:ph idx="15" type="title"/>
          </p:nvPr>
        </p:nvSpPr>
        <p:spPr>
          <a:xfrm>
            <a:off x="5726250" y="3643000"/>
            <a:ext cx="1803000" cy="41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 sz="14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150" name="Google Shape;150;p13"/>
          <p:cNvSpPr txBox="1"/>
          <p:nvPr>
            <p:ph idx="16" type="title"/>
          </p:nvPr>
        </p:nvSpPr>
        <p:spPr>
          <a:xfrm>
            <a:off x="5726250" y="3905800"/>
            <a:ext cx="18030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hree columns">
  <p:cSld name="TITLE_AND_TWO_COLUMNS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2" name="Google Shape;152;p14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53" name="Google Shape;153;p14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4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4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6" name="Google Shape;156;p14"/>
          <p:cNvSpPr txBox="1"/>
          <p:nvPr>
            <p:ph idx="1" type="subTitle"/>
          </p:nvPr>
        </p:nvSpPr>
        <p:spPr>
          <a:xfrm>
            <a:off x="5055150" y="1058650"/>
            <a:ext cx="30726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57" name="Google Shape;157;p14"/>
          <p:cNvSpPr txBox="1"/>
          <p:nvPr>
            <p:ph type="title"/>
          </p:nvPr>
        </p:nvSpPr>
        <p:spPr>
          <a:xfrm>
            <a:off x="721200" y="1905150"/>
            <a:ext cx="29922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8" name="Google Shape;158;p14"/>
          <p:cNvSpPr txBox="1"/>
          <p:nvPr>
            <p:ph idx="2" type="subTitle"/>
          </p:nvPr>
        </p:nvSpPr>
        <p:spPr>
          <a:xfrm>
            <a:off x="5047575" y="646875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59" name="Google Shape;159;p14"/>
          <p:cNvSpPr txBox="1"/>
          <p:nvPr>
            <p:ph idx="3" type="subTitle"/>
          </p:nvPr>
        </p:nvSpPr>
        <p:spPr>
          <a:xfrm>
            <a:off x="5047575" y="2063638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60" name="Google Shape;160;p14"/>
          <p:cNvSpPr txBox="1"/>
          <p:nvPr>
            <p:ph idx="4" type="subTitle"/>
          </p:nvPr>
        </p:nvSpPr>
        <p:spPr>
          <a:xfrm>
            <a:off x="5047575" y="3476650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61" name="Google Shape;161;p14"/>
          <p:cNvSpPr txBox="1"/>
          <p:nvPr>
            <p:ph idx="5" type="subTitle"/>
          </p:nvPr>
        </p:nvSpPr>
        <p:spPr>
          <a:xfrm>
            <a:off x="5055150" y="2482888"/>
            <a:ext cx="30726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62" name="Google Shape;162;p14"/>
          <p:cNvSpPr txBox="1"/>
          <p:nvPr>
            <p:ph idx="6" type="subTitle"/>
          </p:nvPr>
        </p:nvSpPr>
        <p:spPr>
          <a:xfrm>
            <a:off x="5055150" y="3895900"/>
            <a:ext cx="30726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four columns">
  <p:cSld name="TITLE_AND_TWO_COLUMNS_1_2"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" name="Google Shape;164;p15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65" name="Google Shape;165;p15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p15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7" name="Google Shape;167;p15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8" name="Google Shape;168;p15"/>
          <p:cNvSpPr/>
          <p:nvPr/>
        </p:nvSpPr>
        <p:spPr>
          <a:xfrm>
            <a:off x="457923" y="2911309"/>
            <a:ext cx="3618680" cy="3618680"/>
          </a:xfrm>
          <a:custGeom>
            <a:rect b="b" l="l" r="r" t="t"/>
            <a:pathLst>
              <a:path extrusionOk="0" h="38826" w="38826">
                <a:moveTo>
                  <a:pt x="19409" y="0"/>
                </a:moveTo>
                <a:cubicBezTo>
                  <a:pt x="8688" y="0"/>
                  <a:pt x="1" y="8687"/>
                  <a:pt x="1" y="19408"/>
                </a:cubicBezTo>
                <a:cubicBezTo>
                  <a:pt x="1" y="30130"/>
                  <a:pt x="8688" y="38825"/>
                  <a:pt x="19409" y="38825"/>
                </a:cubicBezTo>
                <a:cubicBezTo>
                  <a:pt x="30130" y="38825"/>
                  <a:pt x="38826" y="30130"/>
                  <a:pt x="38826" y="19408"/>
                </a:cubicBezTo>
                <a:cubicBezTo>
                  <a:pt x="38826" y="8687"/>
                  <a:pt x="30130" y="0"/>
                  <a:pt x="19409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9" name="Google Shape;169;p15"/>
          <p:cNvGrpSpPr/>
          <p:nvPr/>
        </p:nvGrpSpPr>
        <p:grpSpPr>
          <a:xfrm flipH="1">
            <a:off x="3" y="3577945"/>
            <a:ext cx="2278469" cy="1562898"/>
            <a:chOff x="6864479" y="3577962"/>
            <a:chExt cx="2280521" cy="1562898"/>
          </a:xfrm>
        </p:grpSpPr>
        <p:sp>
          <p:nvSpPr>
            <p:cNvPr id="170" name="Google Shape;170;p15"/>
            <p:cNvSpPr/>
            <p:nvPr/>
          </p:nvSpPr>
          <p:spPr>
            <a:xfrm>
              <a:off x="6864479" y="3577962"/>
              <a:ext cx="2280521" cy="1562898"/>
            </a:xfrm>
            <a:custGeom>
              <a:rect b="b" l="l" r="r" t="t"/>
              <a:pathLst>
                <a:path extrusionOk="0" h="48852" w="71283">
                  <a:moveTo>
                    <a:pt x="71212" y="0"/>
                  </a:moveTo>
                  <a:cubicBezTo>
                    <a:pt x="71212" y="0"/>
                    <a:pt x="61782" y="17788"/>
                    <a:pt x="39815" y="31421"/>
                  </a:cubicBezTo>
                  <a:cubicBezTo>
                    <a:pt x="20420" y="43458"/>
                    <a:pt x="0" y="48851"/>
                    <a:pt x="0" y="48851"/>
                  </a:cubicBezTo>
                  <a:lnTo>
                    <a:pt x="71283" y="48851"/>
                  </a:lnTo>
                  <a:lnTo>
                    <a:pt x="71212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1" name="Google Shape;171;p15"/>
            <p:cNvSpPr/>
            <p:nvPr/>
          </p:nvSpPr>
          <p:spPr>
            <a:xfrm>
              <a:off x="7452213" y="4006086"/>
              <a:ext cx="1691284" cy="1134774"/>
            </a:xfrm>
            <a:custGeom>
              <a:rect b="b" l="l" r="r" t="t"/>
              <a:pathLst>
                <a:path extrusionOk="0" h="35470" w="52865">
                  <a:moveTo>
                    <a:pt x="52864" y="1"/>
                  </a:moveTo>
                  <a:cubicBezTo>
                    <a:pt x="48721" y="5442"/>
                    <a:pt x="39089" y="16324"/>
                    <a:pt x="22813" y="25242"/>
                  </a:cubicBezTo>
                  <a:cubicBezTo>
                    <a:pt x="14931" y="29564"/>
                    <a:pt x="6871" y="32957"/>
                    <a:pt x="1" y="35469"/>
                  </a:cubicBezTo>
                  <a:lnTo>
                    <a:pt x="8835" y="35469"/>
                  </a:lnTo>
                  <a:cubicBezTo>
                    <a:pt x="13371" y="33553"/>
                    <a:pt x="18122" y="31302"/>
                    <a:pt x="22813" y="28731"/>
                  </a:cubicBezTo>
                  <a:cubicBezTo>
                    <a:pt x="39101" y="19801"/>
                    <a:pt x="48721" y="8931"/>
                    <a:pt x="52864" y="3489"/>
                  </a:cubicBezTo>
                  <a:lnTo>
                    <a:pt x="52864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72" name="Google Shape;172;p15"/>
          <p:cNvSpPr/>
          <p:nvPr/>
        </p:nvSpPr>
        <p:spPr>
          <a:xfrm>
            <a:off x="6817353" y="650473"/>
            <a:ext cx="1377741" cy="1377741"/>
          </a:xfrm>
          <a:custGeom>
            <a:rect b="b" l="l" r="r" t="t"/>
            <a:pathLst>
              <a:path extrusionOk="0" h="153210" w="15321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5"/>
          <p:cNvSpPr/>
          <p:nvPr/>
        </p:nvSpPr>
        <p:spPr>
          <a:xfrm>
            <a:off x="647677" y="3218125"/>
            <a:ext cx="147351" cy="146886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5"/>
          <p:cNvSpPr/>
          <p:nvPr/>
        </p:nvSpPr>
        <p:spPr>
          <a:xfrm>
            <a:off x="8348225" y="650479"/>
            <a:ext cx="147351" cy="146892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5"/>
          <p:cNvSpPr/>
          <p:nvPr/>
        </p:nvSpPr>
        <p:spPr>
          <a:xfrm>
            <a:off x="1387351" y="3966425"/>
            <a:ext cx="93098" cy="92802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15"/>
          <p:cNvSpPr/>
          <p:nvPr/>
        </p:nvSpPr>
        <p:spPr>
          <a:xfrm>
            <a:off x="7818426" y="1267200"/>
            <a:ext cx="93098" cy="92802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5"/>
          <p:cNvSpPr/>
          <p:nvPr/>
        </p:nvSpPr>
        <p:spPr>
          <a:xfrm>
            <a:off x="8375351" y="2028225"/>
            <a:ext cx="93098" cy="92802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5"/>
          <p:cNvSpPr txBox="1"/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9" name="Google Shape;179;p15"/>
          <p:cNvSpPr txBox="1"/>
          <p:nvPr>
            <p:ph idx="1" type="subTitle"/>
          </p:nvPr>
        </p:nvSpPr>
        <p:spPr>
          <a:xfrm>
            <a:off x="721200" y="1657050"/>
            <a:ext cx="2529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0" name="Google Shape;180;p15"/>
          <p:cNvSpPr txBox="1"/>
          <p:nvPr>
            <p:ph idx="2" type="subTitle"/>
          </p:nvPr>
        </p:nvSpPr>
        <p:spPr>
          <a:xfrm>
            <a:off x="727436" y="2068825"/>
            <a:ext cx="25293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81" name="Google Shape;181;p15"/>
          <p:cNvSpPr txBox="1"/>
          <p:nvPr>
            <p:ph idx="3" type="subTitle"/>
          </p:nvPr>
        </p:nvSpPr>
        <p:spPr>
          <a:xfrm>
            <a:off x="3597283" y="1657050"/>
            <a:ext cx="2529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2" name="Google Shape;182;p15"/>
          <p:cNvSpPr txBox="1"/>
          <p:nvPr>
            <p:ph idx="4" type="subTitle"/>
          </p:nvPr>
        </p:nvSpPr>
        <p:spPr>
          <a:xfrm>
            <a:off x="3603519" y="2068825"/>
            <a:ext cx="25293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83" name="Google Shape;183;p15"/>
          <p:cNvSpPr txBox="1"/>
          <p:nvPr>
            <p:ph idx="5" type="subTitle"/>
          </p:nvPr>
        </p:nvSpPr>
        <p:spPr>
          <a:xfrm>
            <a:off x="3011175" y="3529850"/>
            <a:ext cx="2529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4" name="Google Shape;184;p15"/>
          <p:cNvSpPr txBox="1"/>
          <p:nvPr>
            <p:ph idx="6" type="subTitle"/>
          </p:nvPr>
        </p:nvSpPr>
        <p:spPr>
          <a:xfrm>
            <a:off x="3017411" y="3941625"/>
            <a:ext cx="25293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  <p:sp>
        <p:nvSpPr>
          <p:cNvPr id="185" name="Google Shape;185;p15"/>
          <p:cNvSpPr txBox="1"/>
          <p:nvPr>
            <p:ph idx="7" type="subTitle"/>
          </p:nvPr>
        </p:nvSpPr>
        <p:spPr>
          <a:xfrm>
            <a:off x="5887258" y="3529850"/>
            <a:ext cx="2529300" cy="454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86" name="Google Shape;186;p15"/>
          <p:cNvSpPr txBox="1"/>
          <p:nvPr>
            <p:ph idx="8" type="subTitle"/>
          </p:nvPr>
        </p:nvSpPr>
        <p:spPr>
          <a:xfrm>
            <a:off x="5893494" y="3941625"/>
            <a:ext cx="25293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2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2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2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2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2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2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2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2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and image">
  <p:cSld name="TITLE_AND_TWO_COLUMNS_1_1"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>
            <p:ph type="title"/>
          </p:nvPr>
        </p:nvSpPr>
        <p:spPr>
          <a:xfrm>
            <a:off x="721200" y="594300"/>
            <a:ext cx="2992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89" name="Google Shape;189;p16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90" name="Google Shape;190;p16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6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6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3" name="Google Shape;193;p16"/>
          <p:cNvSpPr txBox="1"/>
          <p:nvPr>
            <p:ph idx="2" type="title"/>
          </p:nvPr>
        </p:nvSpPr>
        <p:spPr>
          <a:xfrm>
            <a:off x="721200" y="1986075"/>
            <a:ext cx="2992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 and image 2">
  <p:cSld name="TITLE_AND_TWO_COLUMNS_1_1_1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17"/>
          <p:cNvSpPr txBox="1"/>
          <p:nvPr>
            <p:ph type="title"/>
          </p:nvPr>
        </p:nvSpPr>
        <p:spPr>
          <a:xfrm>
            <a:off x="5207325" y="1434600"/>
            <a:ext cx="2992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196" name="Google Shape;196;p17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197" name="Google Shape;197;p17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17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9" name="Google Shape;199;p17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0" name="Google Shape;200;p17"/>
          <p:cNvSpPr txBox="1"/>
          <p:nvPr>
            <p:ph idx="1" type="subTitle"/>
          </p:nvPr>
        </p:nvSpPr>
        <p:spPr>
          <a:xfrm>
            <a:off x="5207325" y="2826375"/>
            <a:ext cx="29922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"/>
          <p:cNvSpPr txBox="1"/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203" name="Google Shape;203;p18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04" name="Google Shape;204;p18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5" name="Google Shape;205;p18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18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2">
  <p:cSld name="TITLE_ONLY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9"/>
          <p:cNvSpPr txBox="1"/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209" name="Google Shape;209;p19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10" name="Google Shape;210;p19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1" name="Google Shape;211;p19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2" name="Google Shape;212;p19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3" name="Google Shape;213;p19"/>
          <p:cNvSpPr/>
          <p:nvPr/>
        </p:nvSpPr>
        <p:spPr>
          <a:xfrm>
            <a:off x="6168826" y="1451799"/>
            <a:ext cx="2975220" cy="3691652"/>
          </a:xfrm>
          <a:custGeom>
            <a:rect b="b" l="l" r="r" t="t"/>
            <a:pathLst>
              <a:path extrusionOk="0" h="44927" w="36207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p19"/>
          <p:cNvSpPr/>
          <p:nvPr/>
        </p:nvSpPr>
        <p:spPr>
          <a:xfrm rot="10800000">
            <a:off x="5970633" y="3593171"/>
            <a:ext cx="3137036" cy="1025160"/>
          </a:xfrm>
          <a:custGeom>
            <a:rect b="b" l="l" r="r" t="t"/>
            <a:pathLst>
              <a:path extrusionOk="0" h="11058" w="33838">
                <a:moveTo>
                  <a:pt x="0" y="1"/>
                </a:moveTo>
                <a:cubicBezTo>
                  <a:pt x="0" y="1"/>
                  <a:pt x="1741" y="8814"/>
                  <a:pt x="9223" y="10680"/>
                </a:cubicBezTo>
                <a:cubicBezTo>
                  <a:pt x="10278" y="10945"/>
                  <a:pt x="11131" y="11058"/>
                  <a:pt x="11840" y="11058"/>
                </a:cubicBezTo>
                <a:cubicBezTo>
                  <a:pt x="16045" y="11058"/>
                  <a:pt x="15187" y="7073"/>
                  <a:pt x="21416" y="7073"/>
                </a:cubicBezTo>
                <a:cubicBezTo>
                  <a:pt x="21576" y="7073"/>
                  <a:pt x="21741" y="7076"/>
                  <a:pt x="21911" y="7081"/>
                </a:cubicBezTo>
                <a:cubicBezTo>
                  <a:pt x="22048" y="7086"/>
                  <a:pt x="22183" y="7088"/>
                  <a:pt x="22318" y="7088"/>
                </a:cubicBezTo>
                <a:cubicBezTo>
                  <a:pt x="29926" y="7088"/>
                  <a:pt x="33837" y="1"/>
                  <a:pt x="33837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p19"/>
          <p:cNvGrpSpPr/>
          <p:nvPr/>
        </p:nvGrpSpPr>
        <p:grpSpPr>
          <a:xfrm>
            <a:off x="-4446" y="4618322"/>
            <a:ext cx="9143786" cy="524283"/>
            <a:chOff x="1295125" y="5074300"/>
            <a:chExt cx="5021575" cy="287925"/>
          </a:xfrm>
        </p:grpSpPr>
        <p:sp>
          <p:nvSpPr>
            <p:cNvPr id="216" name="Google Shape;216;p19"/>
            <p:cNvSpPr/>
            <p:nvPr/>
          </p:nvSpPr>
          <p:spPr>
            <a:xfrm>
              <a:off x="1295125" y="5074300"/>
              <a:ext cx="5021575" cy="287925"/>
            </a:xfrm>
            <a:custGeom>
              <a:rect b="b" l="l" r="r" t="t"/>
              <a:pathLst>
                <a:path extrusionOk="0" h="11517" w="200863">
                  <a:moveTo>
                    <a:pt x="1" y="1"/>
                  </a:moveTo>
                  <a:lnTo>
                    <a:pt x="1" y="11517"/>
                  </a:lnTo>
                  <a:lnTo>
                    <a:pt x="200863" y="11517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p19"/>
            <p:cNvSpPr/>
            <p:nvPr/>
          </p:nvSpPr>
          <p:spPr>
            <a:xfrm>
              <a:off x="1295125" y="5115100"/>
              <a:ext cx="5021575" cy="26600"/>
            </a:xfrm>
            <a:custGeom>
              <a:rect b="b" l="l" r="r" t="t"/>
              <a:pathLst>
                <a:path extrusionOk="0" h="1064" w="200863">
                  <a:moveTo>
                    <a:pt x="1" y="1"/>
                  </a:moveTo>
                  <a:lnTo>
                    <a:pt x="1" y="1063"/>
                  </a:lnTo>
                  <a:lnTo>
                    <a:pt x="200863" y="1063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3">
  <p:cSld name="TITLE_ONLY_1_1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0"/>
          <p:cNvSpPr txBox="1"/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grpSp>
        <p:nvGrpSpPr>
          <p:cNvPr id="220" name="Google Shape;220;p20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21" name="Google Shape;221;p20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p20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3" name="Google Shape;223;p20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24" name="Google Shape;224;p20"/>
          <p:cNvSpPr/>
          <p:nvPr/>
        </p:nvSpPr>
        <p:spPr>
          <a:xfrm>
            <a:off x="6459949" y="2567549"/>
            <a:ext cx="2683265" cy="1272011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5" name="Google Shape;225;p20"/>
          <p:cNvSpPr/>
          <p:nvPr/>
        </p:nvSpPr>
        <p:spPr>
          <a:xfrm>
            <a:off x="-4450" y="3802576"/>
            <a:ext cx="9143786" cy="1340032"/>
          </a:xfrm>
          <a:custGeom>
            <a:rect b="b" l="l" r="r" t="t"/>
            <a:pathLst>
              <a:path extrusionOk="0" h="11517" w="200863">
                <a:moveTo>
                  <a:pt x="1" y="1"/>
                </a:moveTo>
                <a:lnTo>
                  <a:pt x="1" y="11517"/>
                </a:lnTo>
                <a:lnTo>
                  <a:pt x="200863" y="11517"/>
                </a:lnTo>
                <a:lnTo>
                  <a:pt x="200863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6" name="Google Shape;226;p20"/>
          <p:cNvSpPr/>
          <p:nvPr/>
        </p:nvSpPr>
        <p:spPr>
          <a:xfrm>
            <a:off x="-4446" y="3894365"/>
            <a:ext cx="9143786" cy="48436"/>
          </a:xfrm>
          <a:custGeom>
            <a:rect b="b" l="l" r="r" t="t"/>
            <a:pathLst>
              <a:path extrusionOk="0" h="1064" w="200863">
                <a:moveTo>
                  <a:pt x="1" y="1"/>
                </a:moveTo>
                <a:lnTo>
                  <a:pt x="1" y="1063"/>
                </a:lnTo>
                <a:lnTo>
                  <a:pt x="200863" y="1063"/>
                </a:lnTo>
                <a:lnTo>
                  <a:pt x="200863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title">
  <p:cSld name="TITLE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ctrTitle"/>
          </p:nvPr>
        </p:nvSpPr>
        <p:spPr>
          <a:xfrm>
            <a:off x="2895901" y="737800"/>
            <a:ext cx="3352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2895900" y="2834125"/>
            <a:ext cx="3352200" cy="14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5" name="Google Shape;15;p3"/>
          <p:cNvSpPr/>
          <p:nvPr/>
        </p:nvSpPr>
        <p:spPr>
          <a:xfrm>
            <a:off x="6566" y="-303"/>
            <a:ext cx="2294246" cy="5142314"/>
          </a:xfrm>
          <a:custGeom>
            <a:rect b="b" l="l" r="r" t="t"/>
            <a:pathLst>
              <a:path extrusionOk="0" h="160735" w="71712">
                <a:moveTo>
                  <a:pt x="0" y="1"/>
                </a:moveTo>
                <a:lnTo>
                  <a:pt x="0" y="160734"/>
                </a:lnTo>
                <a:lnTo>
                  <a:pt x="67151" y="160734"/>
                </a:lnTo>
                <a:cubicBezTo>
                  <a:pt x="46661" y="140946"/>
                  <a:pt x="33921" y="113181"/>
                  <a:pt x="33921" y="82451"/>
                </a:cubicBezTo>
                <a:cubicBezTo>
                  <a:pt x="33921" y="49495"/>
                  <a:pt x="48566" y="19955"/>
                  <a:pt x="71712" y="1"/>
                </a:cubicBezTo>
                <a:close/>
              </a:path>
            </a:pathLst>
          </a:custGeom>
          <a:gradFill>
            <a:gsLst>
              <a:gs pos="0">
                <a:srgbClr val="1F2B3A"/>
              </a:gs>
              <a:gs pos="100000">
                <a:srgbClr val="29332F">
                  <a:alpha val="784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6843206" y="-303"/>
            <a:ext cx="2301125" cy="5142314"/>
          </a:xfrm>
          <a:custGeom>
            <a:rect b="b" l="l" r="r" t="t"/>
            <a:pathLst>
              <a:path extrusionOk="0" h="160735" w="71927">
                <a:moveTo>
                  <a:pt x="1" y="1"/>
                </a:moveTo>
                <a:cubicBezTo>
                  <a:pt x="23146" y="19955"/>
                  <a:pt x="37791" y="49495"/>
                  <a:pt x="37791" y="82451"/>
                </a:cubicBezTo>
                <a:cubicBezTo>
                  <a:pt x="37791" y="113181"/>
                  <a:pt x="25051" y="140946"/>
                  <a:pt x="4561" y="160734"/>
                </a:cubicBezTo>
                <a:lnTo>
                  <a:pt x="71926" y="160734"/>
                </a:lnTo>
                <a:lnTo>
                  <a:pt x="71926" y="1"/>
                </a:lnTo>
                <a:close/>
              </a:path>
            </a:pathLst>
          </a:custGeom>
          <a:gradFill>
            <a:gsLst>
              <a:gs pos="0">
                <a:srgbClr val="1F2B3A"/>
              </a:gs>
              <a:gs pos="100000">
                <a:srgbClr val="29332F">
                  <a:alpha val="784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7024825" y="667828"/>
            <a:ext cx="1278004" cy="1277972"/>
          </a:xfrm>
          <a:custGeom>
            <a:rect b="b" l="l" r="r" t="t"/>
            <a:pathLst>
              <a:path extrusionOk="0" h="39946" w="39947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>
            <a:off x="841507" y="3126196"/>
            <a:ext cx="992311" cy="991927"/>
          </a:xfrm>
          <a:custGeom>
            <a:rect b="b" l="l" r="r" t="t"/>
            <a:pathLst>
              <a:path extrusionOk="0" h="31005" w="31017">
                <a:moveTo>
                  <a:pt x="15503" y="1"/>
                </a:moveTo>
                <a:cubicBezTo>
                  <a:pt x="6942" y="1"/>
                  <a:pt x="1" y="6942"/>
                  <a:pt x="1" y="15503"/>
                </a:cubicBezTo>
                <a:cubicBezTo>
                  <a:pt x="1" y="24063"/>
                  <a:pt x="6942" y="31004"/>
                  <a:pt x="15503" y="31004"/>
                </a:cubicBezTo>
                <a:cubicBezTo>
                  <a:pt x="24075" y="31004"/>
                  <a:pt x="31016" y="24063"/>
                  <a:pt x="31016" y="15503"/>
                </a:cubicBezTo>
                <a:cubicBezTo>
                  <a:pt x="31016" y="6942"/>
                  <a:pt x="24075" y="1"/>
                  <a:pt x="1550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" name="Google Shape;19;p3"/>
          <p:cNvGrpSpPr/>
          <p:nvPr/>
        </p:nvGrpSpPr>
        <p:grpSpPr>
          <a:xfrm>
            <a:off x="3143" y="-1423"/>
            <a:ext cx="2280905" cy="1562898"/>
            <a:chOff x="3143" y="-1423"/>
            <a:chExt cx="2280905" cy="1562898"/>
          </a:xfrm>
        </p:grpSpPr>
        <p:sp>
          <p:nvSpPr>
            <p:cNvPr id="20" name="Google Shape;20;p3"/>
            <p:cNvSpPr/>
            <p:nvPr/>
          </p:nvSpPr>
          <p:spPr>
            <a:xfrm>
              <a:off x="3143" y="-1423"/>
              <a:ext cx="2280905" cy="1562898"/>
            </a:xfrm>
            <a:custGeom>
              <a:rect b="b" l="l" r="r" t="t"/>
              <a:pathLst>
                <a:path extrusionOk="0" h="48852" w="71295">
                  <a:moveTo>
                    <a:pt x="0" y="0"/>
                  </a:moveTo>
                  <a:lnTo>
                    <a:pt x="71" y="48851"/>
                  </a:lnTo>
                  <a:cubicBezTo>
                    <a:pt x="71" y="48851"/>
                    <a:pt x="9513" y="31063"/>
                    <a:pt x="31468" y="17431"/>
                  </a:cubicBezTo>
                  <a:cubicBezTo>
                    <a:pt x="50864" y="5394"/>
                    <a:pt x="71295" y="0"/>
                    <a:pt x="71295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>
              <a:off x="4647" y="-1423"/>
              <a:ext cx="1691284" cy="1134742"/>
            </a:xfrm>
            <a:custGeom>
              <a:rect b="b" l="l" r="r" t="t"/>
              <a:pathLst>
                <a:path extrusionOk="0" h="35469" w="52865">
                  <a:moveTo>
                    <a:pt x="44030" y="0"/>
                  </a:moveTo>
                  <a:cubicBezTo>
                    <a:pt x="39494" y="1929"/>
                    <a:pt x="34743" y="4167"/>
                    <a:pt x="30052" y="6739"/>
                  </a:cubicBezTo>
                  <a:cubicBezTo>
                    <a:pt x="13764" y="15669"/>
                    <a:pt x="4144" y="26539"/>
                    <a:pt x="1" y="31980"/>
                  </a:cubicBezTo>
                  <a:lnTo>
                    <a:pt x="1" y="35469"/>
                  </a:lnTo>
                  <a:cubicBezTo>
                    <a:pt x="4156" y="30027"/>
                    <a:pt x="13776" y="19145"/>
                    <a:pt x="30052" y="10227"/>
                  </a:cubicBezTo>
                  <a:cubicBezTo>
                    <a:pt x="37946" y="5905"/>
                    <a:pt x="45994" y="2512"/>
                    <a:pt x="52864" y="0"/>
                  </a:cubicBez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" name="Google Shape;22;p3"/>
          <p:cNvGrpSpPr/>
          <p:nvPr/>
        </p:nvGrpSpPr>
        <p:grpSpPr>
          <a:xfrm>
            <a:off x="6863804" y="3577962"/>
            <a:ext cx="2280521" cy="1562898"/>
            <a:chOff x="6864479" y="3577962"/>
            <a:chExt cx="2280521" cy="1562898"/>
          </a:xfrm>
        </p:grpSpPr>
        <p:sp>
          <p:nvSpPr>
            <p:cNvPr id="23" name="Google Shape;23;p3"/>
            <p:cNvSpPr/>
            <p:nvPr/>
          </p:nvSpPr>
          <p:spPr>
            <a:xfrm>
              <a:off x="6864479" y="3577962"/>
              <a:ext cx="2280521" cy="1562898"/>
            </a:xfrm>
            <a:custGeom>
              <a:rect b="b" l="l" r="r" t="t"/>
              <a:pathLst>
                <a:path extrusionOk="0" h="48852" w="71283">
                  <a:moveTo>
                    <a:pt x="71212" y="0"/>
                  </a:moveTo>
                  <a:cubicBezTo>
                    <a:pt x="71212" y="0"/>
                    <a:pt x="61782" y="17788"/>
                    <a:pt x="39815" y="31421"/>
                  </a:cubicBezTo>
                  <a:cubicBezTo>
                    <a:pt x="20420" y="43458"/>
                    <a:pt x="0" y="48851"/>
                    <a:pt x="0" y="48851"/>
                  </a:cubicBezTo>
                  <a:lnTo>
                    <a:pt x="71283" y="48851"/>
                  </a:lnTo>
                  <a:lnTo>
                    <a:pt x="71212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>
              <a:off x="7452213" y="4006086"/>
              <a:ext cx="1691284" cy="1134774"/>
            </a:xfrm>
            <a:custGeom>
              <a:rect b="b" l="l" r="r" t="t"/>
              <a:pathLst>
                <a:path extrusionOk="0" h="35470" w="52865">
                  <a:moveTo>
                    <a:pt x="52864" y="1"/>
                  </a:moveTo>
                  <a:cubicBezTo>
                    <a:pt x="48721" y="5442"/>
                    <a:pt x="39089" y="16324"/>
                    <a:pt x="22813" y="25242"/>
                  </a:cubicBezTo>
                  <a:cubicBezTo>
                    <a:pt x="14931" y="29564"/>
                    <a:pt x="6871" y="32957"/>
                    <a:pt x="1" y="35469"/>
                  </a:cubicBezTo>
                  <a:lnTo>
                    <a:pt x="8835" y="35469"/>
                  </a:lnTo>
                  <a:cubicBezTo>
                    <a:pt x="13371" y="33553"/>
                    <a:pt x="18122" y="31302"/>
                    <a:pt x="22813" y="28731"/>
                  </a:cubicBezTo>
                  <a:cubicBezTo>
                    <a:pt x="39101" y="19801"/>
                    <a:pt x="48721" y="8931"/>
                    <a:pt x="52864" y="3489"/>
                  </a:cubicBezTo>
                  <a:lnTo>
                    <a:pt x="52864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1"/>
          <p:cNvSpPr/>
          <p:nvPr/>
        </p:nvSpPr>
        <p:spPr>
          <a:xfrm>
            <a:off x="4727644" y="-1990"/>
            <a:ext cx="4421662" cy="4415495"/>
          </a:xfrm>
          <a:custGeom>
            <a:rect b="b" l="l" r="r" t="t"/>
            <a:pathLst>
              <a:path extrusionOk="0" h="76618" w="76725">
                <a:moveTo>
                  <a:pt x="0" y="1"/>
                </a:moveTo>
                <a:cubicBezTo>
                  <a:pt x="12" y="42315"/>
                  <a:pt x="34314" y="76617"/>
                  <a:pt x="76617" y="76617"/>
                </a:cubicBezTo>
                <a:lnTo>
                  <a:pt x="76724" y="76617"/>
                </a:lnTo>
                <a:lnTo>
                  <a:pt x="76724" y="45804"/>
                </a:lnTo>
                <a:lnTo>
                  <a:pt x="76617" y="45804"/>
                </a:lnTo>
                <a:cubicBezTo>
                  <a:pt x="51316" y="45804"/>
                  <a:pt x="30814" y="25301"/>
                  <a:pt x="30814" y="1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4901"/>
                </a:srgbClr>
              </a:gs>
              <a:gs pos="100000">
                <a:srgbClr val="252C3A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9" name="Google Shape;229;p21"/>
          <p:cNvGrpSpPr/>
          <p:nvPr/>
        </p:nvGrpSpPr>
        <p:grpSpPr>
          <a:xfrm>
            <a:off x="5374" y="-1979"/>
            <a:ext cx="2931770" cy="2931662"/>
            <a:chOff x="5376" y="-2012"/>
            <a:chExt cx="1080160" cy="1080160"/>
          </a:xfrm>
        </p:grpSpPr>
        <p:sp>
          <p:nvSpPr>
            <p:cNvPr id="230" name="Google Shape;230;p21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1" name="Google Shape;231;p21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2" name="Google Shape;232;p21"/>
          <p:cNvSpPr/>
          <p:nvPr/>
        </p:nvSpPr>
        <p:spPr>
          <a:xfrm>
            <a:off x="6507799" y="3894203"/>
            <a:ext cx="2635353" cy="1249298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21"/>
          <p:cNvSpPr txBox="1"/>
          <p:nvPr>
            <p:ph idx="1" type="body"/>
          </p:nvPr>
        </p:nvSpPr>
        <p:spPr>
          <a:xfrm>
            <a:off x="721200" y="1389600"/>
            <a:ext cx="7751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4" name="Google Shape;234;p21"/>
          <p:cNvSpPr txBox="1"/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2"/>
          <p:cNvSpPr txBox="1"/>
          <p:nvPr>
            <p:ph type="title"/>
          </p:nvPr>
        </p:nvSpPr>
        <p:spPr>
          <a:xfrm>
            <a:off x="3367350" y="1619700"/>
            <a:ext cx="2404800" cy="1902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39" name="Google Shape;239;p2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0" name="Google Shape;240;p2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5"/>
          <p:cNvSpPr txBox="1"/>
          <p:nvPr>
            <p:ph hasCustomPrompt="1" type="title"/>
          </p:nvPr>
        </p:nvSpPr>
        <p:spPr>
          <a:xfrm>
            <a:off x="1875825" y="1106125"/>
            <a:ext cx="53925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2pPr>
            <a:lvl3pPr lvl="2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3pPr>
            <a:lvl4pPr lvl="3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4pPr>
            <a:lvl5pPr lvl="4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5pPr>
            <a:lvl6pPr lvl="5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6pPr>
            <a:lvl7pPr lvl="6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7pPr>
            <a:lvl8pPr lvl="7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8pPr>
            <a:lvl9pPr lvl="8" algn="ctr">
              <a:spcBef>
                <a:spcPts val="0"/>
              </a:spcBef>
              <a:spcAft>
                <a:spcPts val="0"/>
              </a:spcAft>
              <a:buSzPts val="9000"/>
              <a:buNone/>
              <a:defRPr sz="9000"/>
            </a:lvl9pPr>
          </a:lstStyle>
          <a:p>
            <a:r>
              <a:t>xx%</a:t>
            </a:r>
          </a:p>
        </p:txBody>
      </p:sp>
      <p:sp>
        <p:nvSpPr>
          <p:cNvPr id="245" name="Google Shape;245;p25"/>
          <p:cNvSpPr txBox="1"/>
          <p:nvPr>
            <p:ph idx="2" type="title"/>
          </p:nvPr>
        </p:nvSpPr>
        <p:spPr>
          <a:xfrm>
            <a:off x="1875825" y="2955125"/>
            <a:ext cx="53925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None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grpSp>
        <p:nvGrpSpPr>
          <p:cNvPr id="246" name="Google Shape;246;p25"/>
          <p:cNvGrpSpPr/>
          <p:nvPr/>
        </p:nvGrpSpPr>
        <p:grpSpPr>
          <a:xfrm>
            <a:off x="5376" y="-12"/>
            <a:ext cx="9144032" cy="2451776"/>
            <a:chOff x="5376" y="-2012"/>
            <a:chExt cx="9144032" cy="2451776"/>
          </a:xfrm>
        </p:grpSpPr>
        <p:sp>
          <p:nvSpPr>
            <p:cNvPr id="247" name="Google Shape;247;p25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p25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9" name="Google Shape;249;p25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BIG_NUMBER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6"/>
          <p:cNvSpPr/>
          <p:nvPr/>
        </p:nvSpPr>
        <p:spPr>
          <a:xfrm>
            <a:off x="5375" y="-1976"/>
            <a:ext cx="2451794" cy="2451794"/>
          </a:xfrm>
          <a:custGeom>
            <a:rect b="b" l="l" r="r" t="t"/>
            <a:pathLst>
              <a:path extrusionOk="0" h="33755" w="33755">
                <a:moveTo>
                  <a:pt x="0" y="1"/>
                </a:moveTo>
                <a:lnTo>
                  <a:pt x="0" y="33755"/>
                </a:lnTo>
                <a:cubicBezTo>
                  <a:pt x="18645" y="33755"/>
                  <a:pt x="33754" y="18646"/>
                  <a:pt x="33754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29803"/>
                </a:srgbClr>
              </a:gs>
              <a:gs pos="100000">
                <a:srgbClr val="9C3218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26"/>
          <p:cNvSpPr/>
          <p:nvPr/>
        </p:nvSpPr>
        <p:spPr>
          <a:xfrm>
            <a:off x="6692200" y="-2000"/>
            <a:ext cx="2451747" cy="2448328"/>
          </a:xfrm>
          <a:custGeom>
            <a:rect b="b" l="l" r="r" t="t"/>
            <a:pathLst>
              <a:path extrusionOk="0" h="76618" w="76725">
                <a:moveTo>
                  <a:pt x="0" y="1"/>
                </a:moveTo>
                <a:cubicBezTo>
                  <a:pt x="12" y="42315"/>
                  <a:pt x="34314" y="76617"/>
                  <a:pt x="76617" y="76617"/>
                </a:cubicBezTo>
                <a:lnTo>
                  <a:pt x="76724" y="76617"/>
                </a:lnTo>
                <a:lnTo>
                  <a:pt x="76724" y="45804"/>
                </a:lnTo>
                <a:lnTo>
                  <a:pt x="76617" y="45804"/>
                </a:lnTo>
                <a:cubicBezTo>
                  <a:pt x="51316" y="45804"/>
                  <a:pt x="30814" y="25301"/>
                  <a:pt x="30814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41568"/>
                </a:srgbClr>
              </a:gs>
              <a:gs pos="100000">
                <a:srgbClr val="9C3218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26"/>
          <p:cNvSpPr txBox="1"/>
          <p:nvPr>
            <p:ph hasCustomPrompt="1" type="title"/>
          </p:nvPr>
        </p:nvSpPr>
        <p:spPr>
          <a:xfrm>
            <a:off x="532600" y="1067875"/>
            <a:ext cx="28698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54" name="Google Shape;254;p26"/>
          <p:cNvSpPr txBox="1"/>
          <p:nvPr>
            <p:ph idx="2" type="title"/>
          </p:nvPr>
        </p:nvSpPr>
        <p:spPr>
          <a:xfrm>
            <a:off x="532600" y="1632025"/>
            <a:ext cx="28698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55" name="Google Shape;255;p26"/>
          <p:cNvSpPr txBox="1"/>
          <p:nvPr>
            <p:ph hasCustomPrompt="1" idx="3" type="title"/>
          </p:nvPr>
        </p:nvSpPr>
        <p:spPr>
          <a:xfrm>
            <a:off x="5741675" y="1067875"/>
            <a:ext cx="28698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56" name="Google Shape;256;p26"/>
          <p:cNvSpPr txBox="1"/>
          <p:nvPr>
            <p:ph idx="4" type="title"/>
          </p:nvPr>
        </p:nvSpPr>
        <p:spPr>
          <a:xfrm>
            <a:off x="5741675" y="1632025"/>
            <a:ext cx="28698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57" name="Google Shape;257;p26"/>
          <p:cNvSpPr txBox="1"/>
          <p:nvPr>
            <p:ph hasCustomPrompt="1" idx="5" type="title"/>
          </p:nvPr>
        </p:nvSpPr>
        <p:spPr>
          <a:xfrm>
            <a:off x="3139788" y="2236550"/>
            <a:ext cx="28698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>
            <a:r>
              <a:t>xx%</a:t>
            </a:r>
          </a:p>
        </p:txBody>
      </p:sp>
      <p:sp>
        <p:nvSpPr>
          <p:cNvPr id="258" name="Google Shape;258;p26"/>
          <p:cNvSpPr txBox="1"/>
          <p:nvPr>
            <p:ph idx="6" type="title"/>
          </p:nvPr>
        </p:nvSpPr>
        <p:spPr>
          <a:xfrm>
            <a:off x="3139788" y="2800700"/>
            <a:ext cx="28698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Karla"/>
              <a:buNone/>
              <a:defRPr sz="12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59" name="Google Shape;259;p26"/>
          <p:cNvSpPr/>
          <p:nvPr/>
        </p:nvSpPr>
        <p:spPr>
          <a:xfrm>
            <a:off x="6006899" y="2957242"/>
            <a:ext cx="3136286" cy="1486767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41568"/>
                </a:srgbClr>
              </a:gs>
              <a:gs pos="100000">
                <a:srgbClr val="9C3218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26"/>
          <p:cNvSpPr/>
          <p:nvPr/>
        </p:nvSpPr>
        <p:spPr>
          <a:xfrm flipH="1">
            <a:off x="824" y="2957238"/>
            <a:ext cx="3136286" cy="1486767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41568"/>
                </a:srgbClr>
              </a:gs>
              <a:gs pos="100000">
                <a:srgbClr val="9C3218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26"/>
          <p:cNvSpPr/>
          <p:nvPr/>
        </p:nvSpPr>
        <p:spPr>
          <a:xfrm>
            <a:off x="-4450" y="4208973"/>
            <a:ext cx="9143786" cy="933626"/>
          </a:xfrm>
          <a:custGeom>
            <a:rect b="b" l="l" r="r" t="t"/>
            <a:pathLst>
              <a:path extrusionOk="0" h="11517" w="200863">
                <a:moveTo>
                  <a:pt x="1" y="1"/>
                </a:moveTo>
                <a:lnTo>
                  <a:pt x="1" y="11517"/>
                </a:lnTo>
                <a:lnTo>
                  <a:pt x="200863" y="11517"/>
                </a:lnTo>
                <a:lnTo>
                  <a:pt x="200863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p26"/>
          <p:cNvSpPr/>
          <p:nvPr/>
        </p:nvSpPr>
        <p:spPr>
          <a:xfrm>
            <a:off x="-4446" y="4314515"/>
            <a:ext cx="9143786" cy="48436"/>
          </a:xfrm>
          <a:custGeom>
            <a:rect b="b" l="l" r="r" t="t"/>
            <a:pathLst>
              <a:path extrusionOk="0" h="1064" w="200863">
                <a:moveTo>
                  <a:pt x="1" y="1"/>
                </a:moveTo>
                <a:lnTo>
                  <a:pt x="1" y="1063"/>
                </a:lnTo>
                <a:lnTo>
                  <a:pt x="200863" y="1063"/>
                </a:lnTo>
                <a:lnTo>
                  <a:pt x="200863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bg>
      <p:bgPr>
        <a:solidFill>
          <a:srgbClr val="FFFFFF"/>
        </a:solidFill>
      </p:bgPr>
    </p:bg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8"/>
          <p:cNvSpPr txBox="1"/>
          <p:nvPr>
            <p:ph type="title"/>
          </p:nvPr>
        </p:nvSpPr>
        <p:spPr>
          <a:xfrm>
            <a:off x="2252075" y="1470675"/>
            <a:ext cx="4639800" cy="21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266" name="Google Shape;266;p28"/>
          <p:cNvSpPr txBox="1"/>
          <p:nvPr>
            <p:ph idx="2" type="title"/>
          </p:nvPr>
        </p:nvSpPr>
        <p:spPr>
          <a:xfrm>
            <a:off x="3087250" y="3783650"/>
            <a:ext cx="2973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1400">
                <a:solidFill>
                  <a:schemeClr val="lt1"/>
                </a:solidFill>
              </a:defRPr>
            </a:lvl9pPr>
          </a:lstStyle>
          <a:p/>
        </p:txBody>
      </p:sp>
      <p:grpSp>
        <p:nvGrpSpPr>
          <p:cNvPr id="267" name="Google Shape;267;p28"/>
          <p:cNvGrpSpPr/>
          <p:nvPr/>
        </p:nvGrpSpPr>
        <p:grpSpPr>
          <a:xfrm>
            <a:off x="2043" y="-563"/>
            <a:ext cx="962816" cy="5143136"/>
            <a:chOff x="2043" y="-563"/>
            <a:chExt cx="962816" cy="5143136"/>
          </a:xfrm>
        </p:grpSpPr>
        <p:sp>
          <p:nvSpPr>
            <p:cNvPr id="268" name="Google Shape;268;p28"/>
            <p:cNvSpPr/>
            <p:nvPr/>
          </p:nvSpPr>
          <p:spPr>
            <a:xfrm>
              <a:off x="2043" y="-563"/>
              <a:ext cx="962816" cy="3411360"/>
            </a:xfrm>
            <a:custGeom>
              <a:rect b="b" l="l" r="r" t="t"/>
              <a:pathLst>
                <a:path extrusionOk="0" h="106605" w="30088">
                  <a:moveTo>
                    <a:pt x="0" y="1"/>
                  </a:moveTo>
                  <a:lnTo>
                    <a:pt x="0" y="106597"/>
                  </a:lnTo>
                  <a:cubicBezTo>
                    <a:pt x="0" y="106597"/>
                    <a:pt x="95" y="106604"/>
                    <a:pt x="271" y="106604"/>
                  </a:cubicBezTo>
                  <a:cubicBezTo>
                    <a:pt x="2164" y="106604"/>
                    <a:pt x="13462" y="105767"/>
                    <a:pt x="18264" y="86154"/>
                  </a:cubicBezTo>
                  <a:cubicBezTo>
                    <a:pt x="23515" y="64711"/>
                    <a:pt x="30087" y="1"/>
                    <a:pt x="30087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p28"/>
            <p:cNvSpPr/>
            <p:nvPr/>
          </p:nvSpPr>
          <p:spPr>
            <a:xfrm>
              <a:off x="2043" y="3336973"/>
              <a:ext cx="534944" cy="1805600"/>
            </a:xfrm>
            <a:custGeom>
              <a:rect b="b" l="l" r="r" t="t"/>
              <a:pathLst>
                <a:path extrusionOk="0" h="56425" w="16717">
                  <a:moveTo>
                    <a:pt x="0" y="1"/>
                  </a:moveTo>
                  <a:lnTo>
                    <a:pt x="0" y="56424"/>
                  </a:lnTo>
                  <a:lnTo>
                    <a:pt x="16716" y="56424"/>
                  </a:lnTo>
                  <a:cubicBezTo>
                    <a:pt x="16716" y="56424"/>
                    <a:pt x="15871" y="22277"/>
                    <a:pt x="12263" y="13788"/>
                  </a:cubicBezTo>
                  <a:cubicBezTo>
                    <a:pt x="8656" y="5299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p28"/>
            <p:cNvSpPr/>
            <p:nvPr/>
          </p:nvSpPr>
          <p:spPr>
            <a:xfrm>
              <a:off x="2043" y="3379277"/>
              <a:ext cx="194720" cy="81568"/>
            </a:xfrm>
            <a:custGeom>
              <a:rect b="b" l="l" r="r" t="t"/>
              <a:pathLst>
                <a:path extrusionOk="0" h="2549" w="6085">
                  <a:moveTo>
                    <a:pt x="0" y="0"/>
                  </a:moveTo>
                  <a:lnTo>
                    <a:pt x="0" y="2548"/>
                  </a:lnTo>
                  <a:lnTo>
                    <a:pt x="4798" y="2548"/>
                  </a:lnTo>
                  <a:cubicBezTo>
                    <a:pt x="5501" y="2548"/>
                    <a:pt x="6072" y="1977"/>
                    <a:pt x="6072" y="1286"/>
                  </a:cubicBezTo>
                  <a:cubicBezTo>
                    <a:pt x="6084" y="572"/>
                    <a:pt x="5513" y="0"/>
                    <a:pt x="4798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p28"/>
            <p:cNvSpPr/>
            <p:nvPr/>
          </p:nvSpPr>
          <p:spPr>
            <a:xfrm>
              <a:off x="63003" y="-563"/>
              <a:ext cx="739168" cy="3380256"/>
            </a:xfrm>
            <a:custGeom>
              <a:rect b="b" l="l" r="r" t="t"/>
              <a:pathLst>
                <a:path extrusionOk="0" h="105633" w="23099">
                  <a:moveTo>
                    <a:pt x="11156" y="1"/>
                  </a:moveTo>
                  <a:cubicBezTo>
                    <a:pt x="11156" y="1"/>
                    <a:pt x="9561" y="66949"/>
                    <a:pt x="8287" y="83023"/>
                  </a:cubicBezTo>
                  <a:cubicBezTo>
                    <a:pt x="7025" y="99096"/>
                    <a:pt x="0" y="105632"/>
                    <a:pt x="0" y="105632"/>
                  </a:cubicBezTo>
                  <a:lnTo>
                    <a:pt x="1131" y="105632"/>
                  </a:lnTo>
                  <a:cubicBezTo>
                    <a:pt x="1131" y="105632"/>
                    <a:pt x="4120" y="105061"/>
                    <a:pt x="9406" y="90512"/>
                  </a:cubicBezTo>
                  <a:cubicBezTo>
                    <a:pt x="14692" y="75950"/>
                    <a:pt x="23098" y="1"/>
                    <a:pt x="23098" y="1"/>
                  </a:cubicBez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p28"/>
            <p:cNvSpPr/>
            <p:nvPr/>
          </p:nvSpPr>
          <p:spPr>
            <a:xfrm>
              <a:off x="63003" y="3460813"/>
              <a:ext cx="292992" cy="1680992"/>
            </a:xfrm>
            <a:custGeom>
              <a:rect b="b" l="l" r="r" t="t"/>
              <a:pathLst>
                <a:path extrusionOk="0" h="52531" w="9156">
                  <a:moveTo>
                    <a:pt x="0" y="0"/>
                  </a:moveTo>
                  <a:cubicBezTo>
                    <a:pt x="0" y="0"/>
                    <a:pt x="3715" y="7489"/>
                    <a:pt x="4167" y="17824"/>
                  </a:cubicBezTo>
                  <a:cubicBezTo>
                    <a:pt x="4620" y="28170"/>
                    <a:pt x="4167" y="52530"/>
                    <a:pt x="4167" y="52530"/>
                  </a:cubicBezTo>
                  <a:lnTo>
                    <a:pt x="9156" y="52530"/>
                  </a:lnTo>
                  <a:cubicBezTo>
                    <a:pt x="9156" y="52530"/>
                    <a:pt x="7501" y="17669"/>
                    <a:pt x="5263" y="10347"/>
                  </a:cubicBezTo>
                  <a:cubicBezTo>
                    <a:pt x="3036" y="3025"/>
                    <a:pt x="1131" y="0"/>
                    <a:pt x="1131" y="0"/>
                  </a:cubicBez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3" name="Google Shape;273;p28"/>
          <p:cNvGrpSpPr/>
          <p:nvPr/>
        </p:nvGrpSpPr>
        <p:grpSpPr>
          <a:xfrm>
            <a:off x="8183227" y="-563"/>
            <a:ext cx="962816" cy="5143136"/>
            <a:chOff x="8183227" y="-563"/>
            <a:chExt cx="962816" cy="5143136"/>
          </a:xfrm>
        </p:grpSpPr>
        <p:sp>
          <p:nvSpPr>
            <p:cNvPr id="274" name="Google Shape;274;p28"/>
            <p:cNvSpPr/>
            <p:nvPr/>
          </p:nvSpPr>
          <p:spPr>
            <a:xfrm>
              <a:off x="8183227" y="-563"/>
              <a:ext cx="962816" cy="3411360"/>
            </a:xfrm>
            <a:custGeom>
              <a:rect b="b" l="l" r="r" t="t"/>
              <a:pathLst>
                <a:path extrusionOk="0" h="106605" w="30088">
                  <a:moveTo>
                    <a:pt x="1" y="1"/>
                  </a:moveTo>
                  <a:cubicBezTo>
                    <a:pt x="1" y="1"/>
                    <a:pt x="6573" y="64711"/>
                    <a:pt x="11824" y="86154"/>
                  </a:cubicBezTo>
                  <a:cubicBezTo>
                    <a:pt x="16626" y="105767"/>
                    <a:pt x="27924" y="106604"/>
                    <a:pt x="29817" y="106604"/>
                  </a:cubicBezTo>
                  <a:cubicBezTo>
                    <a:pt x="29993" y="106604"/>
                    <a:pt x="30088" y="106597"/>
                    <a:pt x="30088" y="106597"/>
                  </a:cubicBezTo>
                  <a:lnTo>
                    <a:pt x="30088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p28"/>
            <p:cNvSpPr/>
            <p:nvPr/>
          </p:nvSpPr>
          <p:spPr>
            <a:xfrm>
              <a:off x="8611099" y="3336973"/>
              <a:ext cx="534944" cy="1805600"/>
            </a:xfrm>
            <a:custGeom>
              <a:rect b="b" l="l" r="r" t="t"/>
              <a:pathLst>
                <a:path extrusionOk="0" h="56425" w="16717">
                  <a:moveTo>
                    <a:pt x="16717" y="1"/>
                  </a:moveTo>
                  <a:cubicBezTo>
                    <a:pt x="16717" y="1"/>
                    <a:pt x="8061" y="5299"/>
                    <a:pt x="4454" y="13788"/>
                  </a:cubicBezTo>
                  <a:cubicBezTo>
                    <a:pt x="846" y="22277"/>
                    <a:pt x="1" y="56424"/>
                    <a:pt x="1" y="56424"/>
                  </a:cubicBezTo>
                  <a:lnTo>
                    <a:pt x="16717" y="56424"/>
                  </a:lnTo>
                  <a:lnTo>
                    <a:pt x="16717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28"/>
            <p:cNvSpPr/>
            <p:nvPr/>
          </p:nvSpPr>
          <p:spPr>
            <a:xfrm>
              <a:off x="8951707" y="3379661"/>
              <a:ext cx="194336" cy="81568"/>
            </a:xfrm>
            <a:custGeom>
              <a:rect b="b" l="l" r="r" t="t"/>
              <a:pathLst>
                <a:path extrusionOk="0" h="2549" w="6073">
                  <a:moveTo>
                    <a:pt x="1275" y="0"/>
                  </a:moveTo>
                  <a:cubicBezTo>
                    <a:pt x="572" y="0"/>
                    <a:pt x="1" y="572"/>
                    <a:pt x="1" y="1274"/>
                  </a:cubicBezTo>
                  <a:cubicBezTo>
                    <a:pt x="1" y="1977"/>
                    <a:pt x="572" y="2548"/>
                    <a:pt x="1275" y="2548"/>
                  </a:cubicBezTo>
                  <a:lnTo>
                    <a:pt x="6073" y="2548"/>
                  </a:lnTo>
                  <a:lnTo>
                    <a:pt x="6073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p28"/>
            <p:cNvSpPr/>
            <p:nvPr/>
          </p:nvSpPr>
          <p:spPr>
            <a:xfrm>
              <a:off x="8346299" y="-563"/>
              <a:ext cx="738784" cy="3380256"/>
            </a:xfrm>
            <a:custGeom>
              <a:rect b="b" l="l" r="r" t="t"/>
              <a:pathLst>
                <a:path extrusionOk="0" h="105633" w="23087">
                  <a:moveTo>
                    <a:pt x="1" y="1"/>
                  </a:moveTo>
                  <a:cubicBezTo>
                    <a:pt x="1" y="1"/>
                    <a:pt x="8395" y="75950"/>
                    <a:pt x="13693" y="90512"/>
                  </a:cubicBezTo>
                  <a:cubicBezTo>
                    <a:pt x="18979" y="105061"/>
                    <a:pt x="21956" y="105632"/>
                    <a:pt x="21956" y="105632"/>
                  </a:cubicBezTo>
                  <a:lnTo>
                    <a:pt x="23087" y="105632"/>
                  </a:lnTo>
                  <a:cubicBezTo>
                    <a:pt x="23087" y="105632"/>
                    <a:pt x="16074" y="99108"/>
                    <a:pt x="14800" y="83034"/>
                  </a:cubicBezTo>
                  <a:cubicBezTo>
                    <a:pt x="13526" y="66961"/>
                    <a:pt x="11931" y="1"/>
                    <a:pt x="11931" y="1"/>
                  </a:cubicBez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p28"/>
            <p:cNvSpPr/>
            <p:nvPr/>
          </p:nvSpPr>
          <p:spPr>
            <a:xfrm>
              <a:off x="8792091" y="3460813"/>
              <a:ext cx="292992" cy="1680992"/>
            </a:xfrm>
            <a:custGeom>
              <a:rect b="b" l="l" r="r" t="t"/>
              <a:pathLst>
                <a:path extrusionOk="0" h="52531" w="9156">
                  <a:moveTo>
                    <a:pt x="8025" y="0"/>
                  </a:moveTo>
                  <a:cubicBezTo>
                    <a:pt x="8025" y="0"/>
                    <a:pt x="6120" y="3025"/>
                    <a:pt x="3893" y="10347"/>
                  </a:cubicBezTo>
                  <a:cubicBezTo>
                    <a:pt x="1667" y="17669"/>
                    <a:pt x="0" y="52530"/>
                    <a:pt x="0" y="52530"/>
                  </a:cubicBezTo>
                  <a:lnTo>
                    <a:pt x="4989" y="52530"/>
                  </a:lnTo>
                  <a:cubicBezTo>
                    <a:pt x="4989" y="52530"/>
                    <a:pt x="4536" y="28170"/>
                    <a:pt x="4989" y="17824"/>
                  </a:cubicBezTo>
                  <a:cubicBezTo>
                    <a:pt x="5441" y="7489"/>
                    <a:pt x="9156" y="0"/>
                    <a:pt x="9156" y="0"/>
                  </a:cubicBez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layout 1">
  <p:cSld name="CUSTOM_1"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"/>
          <p:cNvSpPr/>
          <p:nvPr/>
        </p:nvSpPr>
        <p:spPr>
          <a:xfrm rot="5400000">
            <a:off x="5472971" y="1480472"/>
            <a:ext cx="3673593" cy="3668470"/>
          </a:xfrm>
          <a:custGeom>
            <a:rect b="b" l="l" r="r" t="t"/>
            <a:pathLst>
              <a:path extrusionOk="0" h="76618" w="76725">
                <a:moveTo>
                  <a:pt x="0" y="1"/>
                </a:moveTo>
                <a:cubicBezTo>
                  <a:pt x="12" y="42315"/>
                  <a:pt x="34314" y="76617"/>
                  <a:pt x="76617" y="76617"/>
                </a:cubicBezTo>
                <a:lnTo>
                  <a:pt x="76724" y="76617"/>
                </a:lnTo>
                <a:lnTo>
                  <a:pt x="76724" y="45804"/>
                </a:lnTo>
                <a:lnTo>
                  <a:pt x="76617" y="45804"/>
                </a:lnTo>
                <a:cubicBezTo>
                  <a:pt x="51316" y="45804"/>
                  <a:pt x="30814" y="25301"/>
                  <a:pt x="30814" y="1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4901"/>
                </a:srgbClr>
              </a:gs>
              <a:gs pos="100000">
                <a:srgbClr val="252C3A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29"/>
          <p:cNvSpPr txBox="1"/>
          <p:nvPr>
            <p:ph idx="1" type="subTitle"/>
          </p:nvPr>
        </p:nvSpPr>
        <p:spPr>
          <a:xfrm>
            <a:off x="6253050" y="3294736"/>
            <a:ext cx="2015400" cy="95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82" name="Google Shape;282;p29"/>
          <p:cNvSpPr/>
          <p:nvPr/>
        </p:nvSpPr>
        <p:spPr>
          <a:xfrm>
            <a:off x="5374" y="-1968"/>
            <a:ext cx="3922753" cy="3922753"/>
          </a:xfrm>
          <a:custGeom>
            <a:rect b="b" l="l" r="r" t="t"/>
            <a:pathLst>
              <a:path extrusionOk="0" h="33755" w="33755">
                <a:moveTo>
                  <a:pt x="0" y="1"/>
                </a:moveTo>
                <a:lnTo>
                  <a:pt x="0" y="33755"/>
                </a:lnTo>
                <a:cubicBezTo>
                  <a:pt x="18645" y="33755"/>
                  <a:pt x="33754" y="18646"/>
                  <a:pt x="33754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29803"/>
                </a:srgbClr>
              </a:gs>
              <a:gs pos="100000">
                <a:srgbClr val="9C3218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29"/>
          <p:cNvSpPr/>
          <p:nvPr/>
        </p:nvSpPr>
        <p:spPr>
          <a:xfrm>
            <a:off x="5374" y="-1968"/>
            <a:ext cx="2458824" cy="2460219"/>
          </a:xfrm>
          <a:custGeom>
            <a:rect b="b" l="l" r="r" t="t"/>
            <a:pathLst>
              <a:path extrusionOk="0" h="21170" w="21158">
                <a:moveTo>
                  <a:pt x="0" y="1"/>
                </a:moveTo>
                <a:lnTo>
                  <a:pt x="0" y="21170"/>
                </a:lnTo>
                <a:cubicBezTo>
                  <a:pt x="11692" y="21170"/>
                  <a:pt x="21158" y="11693"/>
                  <a:pt x="21158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41568"/>
                </a:srgbClr>
              </a:gs>
              <a:gs pos="100000">
                <a:srgbClr val="9C3218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29"/>
          <p:cNvSpPr txBox="1"/>
          <p:nvPr>
            <p:ph type="title"/>
          </p:nvPr>
        </p:nvSpPr>
        <p:spPr>
          <a:xfrm>
            <a:off x="6237875" y="1938075"/>
            <a:ext cx="2030700" cy="12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layout 2">
  <p:cSld name="CUSTOM_1_1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0"/>
          <p:cNvSpPr/>
          <p:nvPr/>
        </p:nvSpPr>
        <p:spPr>
          <a:xfrm rot="5400000">
            <a:off x="5472971" y="1472486"/>
            <a:ext cx="3673593" cy="3668470"/>
          </a:xfrm>
          <a:custGeom>
            <a:rect b="b" l="l" r="r" t="t"/>
            <a:pathLst>
              <a:path extrusionOk="0" h="76618" w="76725">
                <a:moveTo>
                  <a:pt x="0" y="1"/>
                </a:moveTo>
                <a:cubicBezTo>
                  <a:pt x="12" y="42315"/>
                  <a:pt x="34314" y="76617"/>
                  <a:pt x="76617" y="76617"/>
                </a:cubicBezTo>
                <a:lnTo>
                  <a:pt x="76724" y="76617"/>
                </a:lnTo>
                <a:lnTo>
                  <a:pt x="76724" y="45804"/>
                </a:lnTo>
                <a:lnTo>
                  <a:pt x="76617" y="45804"/>
                </a:lnTo>
                <a:cubicBezTo>
                  <a:pt x="51316" y="45804"/>
                  <a:pt x="30814" y="25301"/>
                  <a:pt x="30814" y="1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4901"/>
                </a:srgbClr>
              </a:gs>
              <a:gs pos="100000">
                <a:srgbClr val="252C3A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7" name="Google Shape;287;p30"/>
          <p:cNvSpPr/>
          <p:nvPr/>
        </p:nvSpPr>
        <p:spPr>
          <a:xfrm>
            <a:off x="5374" y="-1968"/>
            <a:ext cx="3922753" cy="3922753"/>
          </a:xfrm>
          <a:custGeom>
            <a:rect b="b" l="l" r="r" t="t"/>
            <a:pathLst>
              <a:path extrusionOk="0" h="33755" w="33755">
                <a:moveTo>
                  <a:pt x="0" y="1"/>
                </a:moveTo>
                <a:lnTo>
                  <a:pt x="0" y="33755"/>
                </a:lnTo>
                <a:cubicBezTo>
                  <a:pt x="18645" y="33755"/>
                  <a:pt x="33754" y="18646"/>
                  <a:pt x="33754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29803"/>
                </a:srgbClr>
              </a:gs>
              <a:gs pos="100000">
                <a:srgbClr val="9C3218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30"/>
          <p:cNvSpPr/>
          <p:nvPr/>
        </p:nvSpPr>
        <p:spPr>
          <a:xfrm>
            <a:off x="5374" y="-1968"/>
            <a:ext cx="2458824" cy="2460219"/>
          </a:xfrm>
          <a:custGeom>
            <a:rect b="b" l="l" r="r" t="t"/>
            <a:pathLst>
              <a:path extrusionOk="0" h="21170" w="21158">
                <a:moveTo>
                  <a:pt x="0" y="1"/>
                </a:moveTo>
                <a:lnTo>
                  <a:pt x="0" y="21170"/>
                </a:lnTo>
                <a:cubicBezTo>
                  <a:pt x="11692" y="21170"/>
                  <a:pt x="21158" y="11693"/>
                  <a:pt x="21158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41568"/>
                </a:srgbClr>
              </a:gs>
              <a:gs pos="100000">
                <a:srgbClr val="9C3218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0"/>
          <p:cNvSpPr txBox="1"/>
          <p:nvPr>
            <p:ph type="title"/>
          </p:nvPr>
        </p:nvSpPr>
        <p:spPr>
          <a:xfrm>
            <a:off x="951400" y="1928400"/>
            <a:ext cx="2030700" cy="12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0" name="Google Shape;290;p30"/>
          <p:cNvSpPr txBox="1"/>
          <p:nvPr>
            <p:ph idx="1" type="subTitle"/>
          </p:nvPr>
        </p:nvSpPr>
        <p:spPr>
          <a:xfrm>
            <a:off x="6237750" y="1928400"/>
            <a:ext cx="2030700" cy="128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words">
  <p:cSld name="TITLE_1_1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oogle Shape;26;p4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27" name="Google Shape;27;p4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4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4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" name="Google Shape;30;p4"/>
          <p:cNvSpPr txBox="1"/>
          <p:nvPr>
            <p:ph type="ctrTitle"/>
          </p:nvPr>
        </p:nvSpPr>
        <p:spPr>
          <a:xfrm>
            <a:off x="1025551" y="812350"/>
            <a:ext cx="33522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1" name="Google Shape;31;p4"/>
          <p:cNvSpPr txBox="1"/>
          <p:nvPr>
            <p:ph idx="1" type="subTitle"/>
          </p:nvPr>
        </p:nvSpPr>
        <p:spPr>
          <a:xfrm>
            <a:off x="1025550" y="2834125"/>
            <a:ext cx="3352200" cy="14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grpSp>
        <p:nvGrpSpPr>
          <p:cNvPr id="32" name="Google Shape;32;p4"/>
          <p:cNvGrpSpPr/>
          <p:nvPr/>
        </p:nvGrpSpPr>
        <p:grpSpPr>
          <a:xfrm>
            <a:off x="-4446" y="4618322"/>
            <a:ext cx="9143786" cy="524283"/>
            <a:chOff x="1295125" y="5074300"/>
            <a:chExt cx="5021575" cy="287925"/>
          </a:xfrm>
        </p:grpSpPr>
        <p:sp>
          <p:nvSpPr>
            <p:cNvPr id="33" name="Google Shape;33;p4"/>
            <p:cNvSpPr/>
            <p:nvPr/>
          </p:nvSpPr>
          <p:spPr>
            <a:xfrm>
              <a:off x="1295125" y="5074300"/>
              <a:ext cx="5021575" cy="287925"/>
            </a:xfrm>
            <a:custGeom>
              <a:rect b="b" l="l" r="r" t="t"/>
              <a:pathLst>
                <a:path extrusionOk="0" h="11517" w="200863">
                  <a:moveTo>
                    <a:pt x="1" y="1"/>
                  </a:moveTo>
                  <a:lnTo>
                    <a:pt x="1" y="11517"/>
                  </a:lnTo>
                  <a:lnTo>
                    <a:pt x="200863" y="11517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1295125" y="5115100"/>
              <a:ext cx="5021575" cy="26600"/>
            </a:xfrm>
            <a:custGeom>
              <a:rect b="b" l="l" r="r" t="t"/>
              <a:pathLst>
                <a:path extrusionOk="0" h="1064" w="200863">
                  <a:moveTo>
                    <a:pt x="1" y="1"/>
                  </a:moveTo>
                  <a:lnTo>
                    <a:pt x="1" y="1063"/>
                  </a:lnTo>
                  <a:lnTo>
                    <a:pt x="200863" y="1063"/>
                  </a:lnTo>
                  <a:lnTo>
                    <a:pt x="20086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/>
          <p:nvPr/>
        </p:nvSpPr>
        <p:spPr>
          <a:xfrm>
            <a:off x="4598628" y="667819"/>
            <a:ext cx="3655450" cy="3655359"/>
          </a:xfrm>
          <a:custGeom>
            <a:rect b="b" l="l" r="r" t="t"/>
            <a:pathLst>
              <a:path extrusionOk="0" h="39946" w="39947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>
            <a:off x="4377747" y="3241002"/>
            <a:ext cx="869347" cy="869347"/>
          </a:xfrm>
          <a:custGeom>
            <a:rect b="b" l="l" r="r" t="t"/>
            <a:pathLst>
              <a:path extrusionOk="0" h="21468" w="21468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>
            <a:off x="7595172" y="993927"/>
            <a:ext cx="869347" cy="869347"/>
          </a:xfrm>
          <a:custGeom>
            <a:rect b="b" l="l" r="r" t="t"/>
            <a:pathLst>
              <a:path extrusionOk="0" h="21468" w="21468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echnology layout 3">
  <p:cSld name="CUSTOM_1_1_1"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/>
          <p:nvPr/>
        </p:nvSpPr>
        <p:spPr>
          <a:xfrm rot="5400000">
            <a:off x="5472971" y="1472486"/>
            <a:ext cx="3673593" cy="3668470"/>
          </a:xfrm>
          <a:custGeom>
            <a:rect b="b" l="l" r="r" t="t"/>
            <a:pathLst>
              <a:path extrusionOk="0" h="76618" w="76725">
                <a:moveTo>
                  <a:pt x="0" y="1"/>
                </a:moveTo>
                <a:cubicBezTo>
                  <a:pt x="12" y="42315"/>
                  <a:pt x="34314" y="76617"/>
                  <a:pt x="76617" y="76617"/>
                </a:cubicBezTo>
                <a:lnTo>
                  <a:pt x="76724" y="76617"/>
                </a:lnTo>
                <a:lnTo>
                  <a:pt x="76724" y="45804"/>
                </a:lnTo>
                <a:lnTo>
                  <a:pt x="76617" y="45804"/>
                </a:lnTo>
                <a:cubicBezTo>
                  <a:pt x="51316" y="45804"/>
                  <a:pt x="30814" y="25301"/>
                  <a:pt x="30814" y="1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4901"/>
                </a:srgbClr>
              </a:gs>
              <a:gs pos="100000">
                <a:srgbClr val="252C3A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31"/>
          <p:cNvSpPr/>
          <p:nvPr/>
        </p:nvSpPr>
        <p:spPr>
          <a:xfrm>
            <a:off x="5374" y="-1968"/>
            <a:ext cx="3922753" cy="3922753"/>
          </a:xfrm>
          <a:custGeom>
            <a:rect b="b" l="l" r="r" t="t"/>
            <a:pathLst>
              <a:path extrusionOk="0" h="33755" w="33755">
                <a:moveTo>
                  <a:pt x="0" y="1"/>
                </a:moveTo>
                <a:lnTo>
                  <a:pt x="0" y="33755"/>
                </a:lnTo>
                <a:cubicBezTo>
                  <a:pt x="18645" y="33755"/>
                  <a:pt x="33754" y="18646"/>
                  <a:pt x="33754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29803"/>
                </a:srgbClr>
              </a:gs>
              <a:gs pos="100000">
                <a:srgbClr val="9C3218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p31"/>
          <p:cNvSpPr/>
          <p:nvPr/>
        </p:nvSpPr>
        <p:spPr>
          <a:xfrm>
            <a:off x="5374" y="-1968"/>
            <a:ext cx="2458824" cy="2460219"/>
          </a:xfrm>
          <a:custGeom>
            <a:rect b="b" l="l" r="r" t="t"/>
            <a:pathLst>
              <a:path extrusionOk="0" h="21170" w="21158">
                <a:moveTo>
                  <a:pt x="0" y="1"/>
                </a:moveTo>
                <a:lnTo>
                  <a:pt x="0" y="21170"/>
                </a:lnTo>
                <a:cubicBezTo>
                  <a:pt x="11692" y="21170"/>
                  <a:pt x="21158" y="11693"/>
                  <a:pt x="21158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41568"/>
                </a:srgbClr>
              </a:gs>
              <a:gs pos="100000">
                <a:srgbClr val="9C3218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p31"/>
          <p:cNvSpPr txBox="1"/>
          <p:nvPr>
            <p:ph type="title"/>
          </p:nvPr>
        </p:nvSpPr>
        <p:spPr>
          <a:xfrm>
            <a:off x="1263150" y="1088100"/>
            <a:ext cx="2030700" cy="128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96" name="Google Shape;296;p31"/>
          <p:cNvSpPr txBox="1"/>
          <p:nvPr>
            <p:ph idx="1" type="subTitle"/>
          </p:nvPr>
        </p:nvSpPr>
        <p:spPr>
          <a:xfrm>
            <a:off x="5769575" y="3215100"/>
            <a:ext cx="2015400" cy="128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2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ank you">
  <p:cSld name="CUSTOM_2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2"/>
          <p:cNvSpPr/>
          <p:nvPr/>
        </p:nvSpPr>
        <p:spPr>
          <a:xfrm>
            <a:off x="5375" y="-1973"/>
            <a:ext cx="2899386" cy="2899386"/>
          </a:xfrm>
          <a:custGeom>
            <a:rect b="b" l="l" r="r" t="t"/>
            <a:pathLst>
              <a:path extrusionOk="0" h="33755" w="33755">
                <a:moveTo>
                  <a:pt x="0" y="1"/>
                </a:moveTo>
                <a:lnTo>
                  <a:pt x="0" y="33755"/>
                </a:lnTo>
                <a:cubicBezTo>
                  <a:pt x="18645" y="33755"/>
                  <a:pt x="33754" y="18646"/>
                  <a:pt x="33754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29803"/>
                </a:srgbClr>
              </a:gs>
              <a:gs pos="100000">
                <a:srgbClr val="9C3218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2"/>
          <p:cNvSpPr/>
          <p:nvPr/>
        </p:nvSpPr>
        <p:spPr>
          <a:xfrm>
            <a:off x="5375" y="-1973"/>
            <a:ext cx="1817366" cy="1818397"/>
          </a:xfrm>
          <a:custGeom>
            <a:rect b="b" l="l" r="r" t="t"/>
            <a:pathLst>
              <a:path extrusionOk="0" h="21170" w="21158">
                <a:moveTo>
                  <a:pt x="0" y="1"/>
                </a:moveTo>
                <a:lnTo>
                  <a:pt x="0" y="21170"/>
                </a:lnTo>
                <a:cubicBezTo>
                  <a:pt x="11692" y="21170"/>
                  <a:pt x="21158" y="11693"/>
                  <a:pt x="21158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41568"/>
                </a:srgbClr>
              </a:gs>
              <a:gs pos="100000">
                <a:srgbClr val="9C3218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p32"/>
          <p:cNvSpPr/>
          <p:nvPr/>
        </p:nvSpPr>
        <p:spPr>
          <a:xfrm rot="5400000">
            <a:off x="6354500" y="2354095"/>
            <a:ext cx="2791447" cy="2787554"/>
          </a:xfrm>
          <a:custGeom>
            <a:rect b="b" l="l" r="r" t="t"/>
            <a:pathLst>
              <a:path extrusionOk="0" h="76618" w="76725">
                <a:moveTo>
                  <a:pt x="0" y="1"/>
                </a:moveTo>
                <a:cubicBezTo>
                  <a:pt x="12" y="42315"/>
                  <a:pt x="34314" y="76617"/>
                  <a:pt x="76617" y="76617"/>
                </a:cubicBezTo>
                <a:lnTo>
                  <a:pt x="76724" y="76617"/>
                </a:lnTo>
                <a:lnTo>
                  <a:pt x="76724" y="45804"/>
                </a:lnTo>
                <a:lnTo>
                  <a:pt x="76617" y="45804"/>
                </a:lnTo>
                <a:cubicBezTo>
                  <a:pt x="51316" y="45804"/>
                  <a:pt x="30814" y="25301"/>
                  <a:pt x="30814" y="1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4901"/>
                </a:srgbClr>
              </a:gs>
              <a:gs pos="100000">
                <a:srgbClr val="252C3A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2"/>
          <p:cNvSpPr txBox="1"/>
          <p:nvPr>
            <p:ph type="ctrTitle"/>
          </p:nvPr>
        </p:nvSpPr>
        <p:spPr>
          <a:xfrm>
            <a:off x="4445675" y="890950"/>
            <a:ext cx="35100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02" name="Google Shape;302;p32"/>
          <p:cNvSpPr txBox="1"/>
          <p:nvPr/>
        </p:nvSpPr>
        <p:spPr>
          <a:xfrm>
            <a:off x="4445675" y="3767709"/>
            <a:ext cx="3636300" cy="6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30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CREDITS: This presentation template was created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2"/>
              </a:rPr>
              <a:t>Slidesgo</a:t>
            </a: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, including icons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3"/>
              </a:rPr>
              <a:t>Flaticon</a:t>
            </a: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, and infographics &amp; images by </a:t>
            </a:r>
            <a:r>
              <a:rPr lang="en" sz="900">
                <a:solidFill>
                  <a:srgbClr val="FFFFFF"/>
                </a:solidFill>
                <a:uFill>
                  <a:noFill/>
                </a:uFill>
                <a:latin typeface="Karla"/>
                <a:ea typeface="Karla"/>
                <a:cs typeface="Karla"/>
                <a:sym typeface="Karla"/>
                <a:hlinkClick r:id="rId4"/>
              </a:rPr>
              <a:t>Freepik</a:t>
            </a:r>
            <a:r>
              <a:rPr lang="en" sz="9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. 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/>
          <p:nvPr/>
        </p:nvSpPr>
        <p:spPr>
          <a:xfrm>
            <a:off x="7961275" y="-1352"/>
            <a:ext cx="1186464" cy="5143520"/>
          </a:xfrm>
          <a:custGeom>
            <a:rect b="b" l="l" r="r" t="t"/>
            <a:pathLst>
              <a:path extrusionOk="0" h="160735" w="37077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5"/>
          <p:cNvSpPr txBox="1"/>
          <p:nvPr>
            <p:ph type="title"/>
          </p:nvPr>
        </p:nvSpPr>
        <p:spPr>
          <a:xfrm>
            <a:off x="5598275" y="1729975"/>
            <a:ext cx="2783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1" name="Google Shape;41;p5"/>
          <p:cNvSpPr txBox="1"/>
          <p:nvPr>
            <p:ph idx="2" type="title"/>
          </p:nvPr>
        </p:nvSpPr>
        <p:spPr>
          <a:xfrm>
            <a:off x="5598275" y="2571775"/>
            <a:ext cx="278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None/>
              <a:defRPr sz="14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42" name="Google Shape;42;p5"/>
          <p:cNvSpPr txBox="1"/>
          <p:nvPr>
            <p:ph hasCustomPrompt="1" idx="3" type="title"/>
          </p:nvPr>
        </p:nvSpPr>
        <p:spPr>
          <a:xfrm>
            <a:off x="4216350" y="2019475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 2">
  <p:cSld name="SECTION_HEADER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7961275" y="-1352"/>
            <a:ext cx="1186464" cy="5143520"/>
          </a:xfrm>
          <a:custGeom>
            <a:rect b="b" l="l" r="r" t="t"/>
            <a:pathLst>
              <a:path extrusionOk="0" h="160735" w="37077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6"/>
          <p:cNvSpPr/>
          <p:nvPr/>
        </p:nvSpPr>
        <p:spPr>
          <a:xfrm flipH="1">
            <a:off x="8" y="-1350"/>
            <a:ext cx="1178956" cy="5143520"/>
          </a:xfrm>
          <a:custGeom>
            <a:rect b="b" l="l" r="r" t="t"/>
            <a:pathLst>
              <a:path extrusionOk="0" h="160735" w="37077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3180300" y="2217875"/>
            <a:ext cx="2783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47" name="Google Shape;47;p6"/>
          <p:cNvSpPr txBox="1"/>
          <p:nvPr>
            <p:ph hasCustomPrompt="1" idx="2" type="title"/>
          </p:nvPr>
        </p:nvSpPr>
        <p:spPr>
          <a:xfrm>
            <a:off x="4026150" y="826750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48" name="Google Shape;48;p6"/>
          <p:cNvSpPr txBox="1"/>
          <p:nvPr>
            <p:ph idx="1" type="subTitle"/>
          </p:nvPr>
        </p:nvSpPr>
        <p:spPr>
          <a:xfrm>
            <a:off x="3180300" y="3059675"/>
            <a:ext cx="278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49" name="Google Shape;49;p6"/>
          <p:cNvSpPr/>
          <p:nvPr/>
        </p:nvSpPr>
        <p:spPr>
          <a:xfrm>
            <a:off x="5800850" y="3558677"/>
            <a:ext cx="3343224" cy="1584818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6"/>
          <p:cNvSpPr/>
          <p:nvPr/>
        </p:nvSpPr>
        <p:spPr>
          <a:xfrm flipH="1">
            <a:off x="-28301" y="3558675"/>
            <a:ext cx="3343224" cy="1584818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" name="Google Shape;51;p6"/>
          <p:cNvSpPr/>
          <p:nvPr/>
        </p:nvSpPr>
        <p:spPr>
          <a:xfrm>
            <a:off x="721348" y="3303651"/>
            <a:ext cx="607920" cy="607920"/>
          </a:xfrm>
          <a:custGeom>
            <a:rect b="b" l="l" r="r" t="t"/>
            <a:pathLst>
              <a:path extrusionOk="0" h="21468" w="21468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7050801" y="2336453"/>
            <a:ext cx="967187" cy="967187"/>
          </a:xfrm>
          <a:custGeom>
            <a:rect b="b" l="l" r="r" t="t"/>
            <a:pathLst>
              <a:path extrusionOk="0" h="21468" w="21468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6"/>
          <p:cNvSpPr/>
          <p:nvPr/>
        </p:nvSpPr>
        <p:spPr>
          <a:xfrm>
            <a:off x="7758402" y="2382250"/>
            <a:ext cx="147351" cy="146886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" name="Google Shape;54;p6"/>
          <p:cNvSpPr/>
          <p:nvPr/>
        </p:nvSpPr>
        <p:spPr>
          <a:xfrm>
            <a:off x="8076925" y="2111175"/>
            <a:ext cx="108949" cy="108603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6"/>
          <p:cNvSpPr/>
          <p:nvPr/>
        </p:nvSpPr>
        <p:spPr>
          <a:xfrm>
            <a:off x="2079575" y="2692788"/>
            <a:ext cx="108949" cy="108603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1484625" y="1924909"/>
            <a:ext cx="189223" cy="188602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6"/>
          <p:cNvSpPr/>
          <p:nvPr/>
        </p:nvSpPr>
        <p:spPr>
          <a:xfrm>
            <a:off x="3136750" y="718138"/>
            <a:ext cx="108949" cy="108603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5963700" y="1643575"/>
            <a:ext cx="108949" cy="108603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">
  <p:cSld name="SECTION_HEADER_1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/>
          <p:nvPr>
            <p:ph hasCustomPrompt="1" type="title"/>
          </p:nvPr>
        </p:nvSpPr>
        <p:spPr>
          <a:xfrm>
            <a:off x="4820875" y="3045189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61" name="Google Shape;61;p7"/>
          <p:cNvSpPr txBox="1"/>
          <p:nvPr>
            <p:ph idx="1" type="subTitle"/>
          </p:nvPr>
        </p:nvSpPr>
        <p:spPr>
          <a:xfrm>
            <a:off x="6202800" y="3043400"/>
            <a:ext cx="2178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" name="Google Shape;62;p7"/>
          <p:cNvSpPr txBox="1"/>
          <p:nvPr>
            <p:ph idx="2" type="subTitle"/>
          </p:nvPr>
        </p:nvSpPr>
        <p:spPr>
          <a:xfrm>
            <a:off x="6202800" y="3514000"/>
            <a:ext cx="2178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3" name="Google Shape;63;p7"/>
          <p:cNvSpPr txBox="1"/>
          <p:nvPr>
            <p:ph hasCustomPrompt="1" idx="3" type="title"/>
          </p:nvPr>
        </p:nvSpPr>
        <p:spPr>
          <a:xfrm>
            <a:off x="4820875" y="1519289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7"/>
          <p:cNvSpPr txBox="1"/>
          <p:nvPr>
            <p:ph idx="4" type="subTitle"/>
          </p:nvPr>
        </p:nvSpPr>
        <p:spPr>
          <a:xfrm>
            <a:off x="6202800" y="1517500"/>
            <a:ext cx="2178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5" name="Google Shape;65;p7"/>
          <p:cNvSpPr txBox="1"/>
          <p:nvPr>
            <p:ph idx="5" type="subTitle"/>
          </p:nvPr>
        </p:nvSpPr>
        <p:spPr>
          <a:xfrm>
            <a:off x="6202800" y="1988100"/>
            <a:ext cx="2178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6" name="Google Shape;66;p7"/>
          <p:cNvSpPr txBox="1"/>
          <p:nvPr>
            <p:ph hasCustomPrompt="1" idx="6" type="title"/>
          </p:nvPr>
        </p:nvSpPr>
        <p:spPr>
          <a:xfrm>
            <a:off x="721350" y="3045189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7"/>
          <p:cNvSpPr txBox="1"/>
          <p:nvPr>
            <p:ph idx="7" type="subTitle"/>
          </p:nvPr>
        </p:nvSpPr>
        <p:spPr>
          <a:xfrm>
            <a:off x="2103275" y="3043400"/>
            <a:ext cx="2178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8" name="Google Shape;68;p7"/>
          <p:cNvSpPr txBox="1"/>
          <p:nvPr>
            <p:ph idx="8" type="subTitle"/>
          </p:nvPr>
        </p:nvSpPr>
        <p:spPr>
          <a:xfrm>
            <a:off x="2103275" y="3514000"/>
            <a:ext cx="2178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  <p:sp>
        <p:nvSpPr>
          <p:cNvPr id="69" name="Google Shape;69;p7"/>
          <p:cNvSpPr txBox="1"/>
          <p:nvPr>
            <p:ph idx="9" type="title"/>
          </p:nvPr>
        </p:nvSpPr>
        <p:spPr>
          <a:xfrm>
            <a:off x="721200" y="594300"/>
            <a:ext cx="76605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/>
        </p:txBody>
      </p:sp>
      <p:sp>
        <p:nvSpPr>
          <p:cNvPr id="70" name="Google Shape;70;p7"/>
          <p:cNvSpPr txBox="1"/>
          <p:nvPr>
            <p:ph hasCustomPrompt="1" idx="13" type="title"/>
          </p:nvPr>
        </p:nvSpPr>
        <p:spPr>
          <a:xfrm>
            <a:off x="721350" y="1519289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Work Sans Regular"/>
              <a:buNone/>
              <a:defRPr sz="4800">
                <a:solidFill>
                  <a:schemeClr val="lt1"/>
                </a:solidFill>
                <a:latin typeface="Work Sans Regular"/>
                <a:ea typeface="Work Sans Regular"/>
                <a:cs typeface="Work Sans Regular"/>
                <a:sym typeface="Work Sans Regular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7"/>
          <p:cNvSpPr txBox="1"/>
          <p:nvPr>
            <p:ph idx="14" type="subTitle"/>
          </p:nvPr>
        </p:nvSpPr>
        <p:spPr>
          <a:xfrm>
            <a:off x="2103275" y="1517500"/>
            <a:ext cx="2178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5" type="subTitle"/>
          </p:nvPr>
        </p:nvSpPr>
        <p:spPr>
          <a:xfrm>
            <a:off x="2103275" y="1988100"/>
            <a:ext cx="2178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 txBox="1"/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5" name="Google Shape;75;p8"/>
          <p:cNvSpPr txBox="1"/>
          <p:nvPr>
            <p:ph idx="1" type="body"/>
          </p:nvPr>
        </p:nvSpPr>
        <p:spPr>
          <a:xfrm>
            <a:off x="721200" y="1667125"/>
            <a:ext cx="77016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76" name="Google Shape;76;p8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77" name="Google Shape;77;p8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 2">
  <p:cSld name="TITLE_AND_BODY_1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oogle Shape;81;p9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82" name="Google Shape;82;p9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9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9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5" name="Google Shape;85;p9"/>
          <p:cNvSpPr/>
          <p:nvPr/>
        </p:nvSpPr>
        <p:spPr>
          <a:xfrm>
            <a:off x="5787345" y="978439"/>
            <a:ext cx="3356660" cy="4165070"/>
          </a:xfrm>
          <a:custGeom>
            <a:rect b="b" l="l" r="r" t="t"/>
            <a:pathLst>
              <a:path extrusionOk="0" h="44927" w="36207">
                <a:moveTo>
                  <a:pt x="33581" y="0"/>
                </a:moveTo>
                <a:cubicBezTo>
                  <a:pt x="31491" y="0"/>
                  <a:pt x="28468" y="574"/>
                  <a:pt x="25711" y="3239"/>
                </a:cubicBezTo>
                <a:cubicBezTo>
                  <a:pt x="20874" y="7926"/>
                  <a:pt x="23711" y="12772"/>
                  <a:pt x="19535" y="18689"/>
                </a:cubicBezTo>
                <a:cubicBezTo>
                  <a:pt x="15350" y="24606"/>
                  <a:pt x="6378" y="22179"/>
                  <a:pt x="3190" y="29460"/>
                </a:cubicBezTo>
                <a:cubicBezTo>
                  <a:pt x="1" y="36750"/>
                  <a:pt x="3625" y="44927"/>
                  <a:pt x="3625" y="44927"/>
                </a:cubicBezTo>
                <a:lnTo>
                  <a:pt x="36206" y="44927"/>
                </a:lnTo>
                <a:lnTo>
                  <a:pt x="36206" y="327"/>
                </a:lnTo>
                <a:cubicBezTo>
                  <a:pt x="36206" y="327"/>
                  <a:pt x="35159" y="0"/>
                  <a:pt x="33581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9"/>
          <p:cNvSpPr/>
          <p:nvPr/>
        </p:nvSpPr>
        <p:spPr>
          <a:xfrm>
            <a:off x="5362930" y="3351473"/>
            <a:ext cx="3780241" cy="1792036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9"/>
          <p:cNvSpPr/>
          <p:nvPr/>
        </p:nvSpPr>
        <p:spPr>
          <a:xfrm>
            <a:off x="4901340" y="4"/>
            <a:ext cx="3137036" cy="1025160"/>
          </a:xfrm>
          <a:custGeom>
            <a:rect b="b" l="l" r="r" t="t"/>
            <a:pathLst>
              <a:path extrusionOk="0" h="11058" w="33838">
                <a:moveTo>
                  <a:pt x="0" y="1"/>
                </a:moveTo>
                <a:cubicBezTo>
                  <a:pt x="0" y="1"/>
                  <a:pt x="1741" y="8814"/>
                  <a:pt x="9223" y="10680"/>
                </a:cubicBezTo>
                <a:cubicBezTo>
                  <a:pt x="10278" y="10945"/>
                  <a:pt x="11131" y="11058"/>
                  <a:pt x="11840" y="11058"/>
                </a:cubicBezTo>
                <a:cubicBezTo>
                  <a:pt x="16045" y="11058"/>
                  <a:pt x="15187" y="7073"/>
                  <a:pt x="21416" y="7073"/>
                </a:cubicBezTo>
                <a:cubicBezTo>
                  <a:pt x="21576" y="7073"/>
                  <a:pt x="21741" y="7076"/>
                  <a:pt x="21911" y="7081"/>
                </a:cubicBezTo>
                <a:cubicBezTo>
                  <a:pt x="22048" y="7086"/>
                  <a:pt x="22183" y="7088"/>
                  <a:pt x="22318" y="7088"/>
                </a:cubicBezTo>
                <a:cubicBezTo>
                  <a:pt x="29926" y="7088"/>
                  <a:pt x="33837" y="1"/>
                  <a:pt x="33837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29803"/>
                </a:srgbClr>
              </a:gs>
              <a:gs pos="100000">
                <a:srgbClr val="9C3218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9"/>
          <p:cNvSpPr/>
          <p:nvPr/>
        </p:nvSpPr>
        <p:spPr>
          <a:xfrm>
            <a:off x="6515100" y="3790650"/>
            <a:ext cx="247825" cy="247047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9"/>
          <p:cNvSpPr/>
          <p:nvPr/>
        </p:nvSpPr>
        <p:spPr>
          <a:xfrm>
            <a:off x="8468727" y="2723050"/>
            <a:ext cx="147351" cy="146886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" name="Google Shape;90;p9"/>
          <p:cNvSpPr/>
          <p:nvPr/>
        </p:nvSpPr>
        <p:spPr>
          <a:xfrm>
            <a:off x="7959650" y="1366679"/>
            <a:ext cx="147351" cy="146892"/>
          </a:xfrm>
          <a:custGeom>
            <a:rect b="b" l="l" r="r" t="t"/>
            <a:pathLst>
              <a:path extrusionOk="0" h="2562" w="2570">
                <a:moveTo>
                  <a:pt x="0" y="1"/>
                </a:moveTo>
                <a:lnTo>
                  <a:pt x="377" y="1281"/>
                </a:lnTo>
                <a:lnTo>
                  <a:pt x="0" y="2562"/>
                </a:lnTo>
                <a:lnTo>
                  <a:pt x="1281" y="2193"/>
                </a:lnTo>
                <a:lnTo>
                  <a:pt x="2570" y="2562"/>
                </a:lnTo>
                <a:lnTo>
                  <a:pt x="2570" y="2562"/>
                </a:lnTo>
                <a:lnTo>
                  <a:pt x="2193" y="1281"/>
                </a:lnTo>
                <a:lnTo>
                  <a:pt x="2570" y="1"/>
                </a:lnTo>
                <a:lnTo>
                  <a:pt x="2570" y="1"/>
                </a:lnTo>
                <a:lnTo>
                  <a:pt x="1281" y="377"/>
                </a:lnTo>
                <a:lnTo>
                  <a:pt x="0" y="1"/>
                </a:ln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9"/>
          <p:cNvSpPr txBox="1"/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2" name="Google Shape;92;p9"/>
          <p:cNvSpPr txBox="1"/>
          <p:nvPr>
            <p:ph idx="1" type="body"/>
          </p:nvPr>
        </p:nvSpPr>
        <p:spPr>
          <a:xfrm>
            <a:off x="721200" y="1667125"/>
            <a:ext cx="7701600" cy="299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94;p10"/>
          <p:cNvGrpSpPr/>
          <p:nvPr/>
        </p:nvGrpSpPr>
        <p:grpSpPr>
          <a:xfrm>
            <a:off x="5376" y="-2012"/>
            <a:ext cx="9144032" cy="2451776"/>
            <a:chOff x="5376" y="-2012"/>
            <a:chExt cx="9144032" cy="2451776"/>
          </a:xfrm>
        </p:grpSpPr>
        <p:sp>
          <p:nvSpPr>
            <p:cNvPr id="95" name="Google Shape;95;p10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Google Shape;96;p10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Google Shape;97;p10"/>
            <p:cNvSpPr/>
            <p:nvPr/>
          </p:nvSpPr>
          <p:spPr>
            <a:xfrm>
              <a:off x="6694208" y="-2012"/>
              <a:ext cx="2455200" cy="2451776"/>
            </a:xfrm>
            <a:custGeom>
              <a:rect b="b" l="l" r="r" t="t"/>
              <a:pathLst>
                <a:path extrusionOk="0" h="76618" w="76725">
                  <a:moveTo>
                    <a:pt x="0" y="1"/>
                  </a:moveTo>
                  <a:cubicBezTo>
                    <a:pt x="12" y="42315"/>
                    <a:pt x="34314" y="76617"/>
                    <a:pt x="76617" y="76617"/>
                  </a:cubicBezTo>
                  <a:lnTo>
                    <a:pt x="76724" y="76617"/>
                  </a:lnTo>
                  <a:lnTo>
                    <a:pt x="76724" y="45804"/>
                  </a:lnTo>
                  <a:lnTo>
                    <a:pt x="76617" y="45804"/>
                  </a:lnTo>
                  <a:cubicBezTo>
                    <a:pt x="51316" y="45804"/>
                    <a:pt x="30814" y="25301"/>
                    <a:pt x="30814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4901"/>
                  </a:srgbClr>
                </a:gs>
                <a:gs pos="100000">
                  <a:srgbClr val="252C3A">
                    <a:alpha val="2000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8" name="Google Shape;98;p10"/>
          <p:cNvSpPr txBox="1"/>
          <p:nvPr>
            <p:ph type="title"/>
          </p:nvPr>
        </p:nvSpPr>
        <p:spPr>
          <a:xfrm>
            <a:off x="721200" y="3333900"/>
            <a:ext cx="30726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99" name="Google Shape;99;p10"/>
          <p:cNvSpPr txBox="1"/>
          <p:nvPr>
            <p:ph idx="2" type="title"/>
          </p:nvPr>
        </p:nvSpPr>
        <p:spPr>
          <a:xfrm>
            <a:off x="4288825" y="3333900"/>
            <a:ext cx="30726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Karla"/>
              <a:buNone/>
              <a:defRPr sz="10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  <p:sp>
        <p:nvSpPr>
          <p:cNvPr id="100" name="Google Shape;100;p10"/>
          <p:cNvSpPr txBox="1"/>
          <p:nvPr>
            <p:ph idx="3"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01" name="Google Shape;101;p10"/>
          <p:cNvSpPr txBox="1"/>
          <p:nvPr>
            <p:ph idx="1" type="subTitle"/>
          </p:nvPr>
        </p:nvSpPr>
        <p:spPr>
          <a:xfrm>
            <a:off x="734725" y="2914650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102" name="Google Shape;102;p10"/>
          <p:cNvSpPr txBox="1"/>
          <p:nvPr>
            <p:ph idx="4" type="subTitle"/>
          </p:nvPr>
        </p:nvSpPr>
        <p:spPr>
          <a:xfrm>
            <a:off x="4288825" y="2914650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None/>
              <a:defRPr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32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21200" y="594300"/>
            <a:ext cx="77514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Work Sans"/>
              <a:buNone/>
              <a:defRPr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Karla"/>
              <a:buChar char="●"/>
              <a:defRPr sz="1800"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●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Karla"/>
              <a:buChar char="○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Karla"/>
              <a:buChar char="■"/>
              <a:defRPr>
                <a:solidFill>
                  <a:schemeClr val="lt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10.xml"/><Relationship Id="rId3" Type="http://schemas.openxmlformats.org/officeDocument/2006/relationships/comments" Target="../comments/comment1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1.xml"/><Relationship Id="rId3" Type="http://schemas.openxmlformats.org/officeDocument/2006/relationships/comments" Target="../comments/comment2.xml"/><Relationship Id="rId4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12.xml"/><Relationship Id="rId3" Type="http://schemas.openxmlformats.org/officeDocument/2006/relationships/comments" Target="../comments/comment3.xml"/><Relationship Id="rId4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0.png"/><Relationship Id="rId4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5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5" Type="http://schemas.openxmlformats.org/officeDocument/2006/relationships/image" Target="../media/image18.png"/><Relationship Id="rId6" Type="http://schemas.openxmlformats.org/officeDocument/2006/relationships/image" Target="../media/image2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png"/><Relationship Id="rId4" Type="http://schemas.openxmlformats.org/officeDocument/2006/relationships/image" Target="../media/image29.png"/><Relationship Id="rId5" Type="http://schemas.openxmlformats.org/officeDocument/2006/relationships/image" Target="../media/image25.png"/><Relationship Id="rId6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8.png"/><Relationship Id="rId5" Type="http://schemas.openxmlformats.org/officeDocument/2006/relationships/image" Target="../media/image23.png"/><Relationship Id="rId6" Type="http://schemas.openxmlformats.org/officeDocument/2006/relationships/image" Target="../media/image3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58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4.xml"/><Relationship Id="rId4" Type="http://schemas.openxmlformats.org/officeDocument/2006/relationships/slide" Target="/ppt/slides/slide6.xml"/><Relationship Id="rId5" Type="http://schemas.openxmlformats.org/officeDocument/2006/relationships/slide" Target="/ppt/slides/slide13.xml"/><Relationship Id="rId6" Type="http://schemas.openxmlformats.org/officeDocument/2006/relationships/slide" Target="/ppt/slides/slide21.xml"/><Relationship Id="rId7" Type="http://schemas.openxmlformats.org/officeDocument/2006/relationships/slide" Target="/ppt/slides/slide29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7.jpg"/><Relationship Id="rId4" Type="http://schemas.openxmlformats.org/officeDocument/2006/relationships/image" Target="../media/image34.jpg"/><Relationship Id="rId5" Type="http://schemas.openxmlformats.org/officeDocument/2006/relationships/image" Target="../media/image50.jp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3.xml"/><Relationship Id="rId3" Type="http://schemas.openxmlformats.org/officeDocument/2006/relationships/comments" Target="../comments/comment4.xml"/><Relationship Id="rId4" Type="http://schemas.openxmlformats.org/officeDocument/2006/relationships/image" Target="../media/image40.png"/><Relationship Id="rId5" Type="http://schemas.openxmlformats.org/officeDocument/2006/relationships/image" Target="../media/image38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2.png"/><Relationship Id="rId4" Type="http://schemas.openxmlformats.org/officeDocument/2006/relationships/image" Target="../media/image48.jp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44.png"/><Relationship Id="rId4" Type="http://schemas.openxmlformats.org/officeDocument/2006/relationships/image" Target="../media/image36.jp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1.png"/><Relationship Id="rId4" Type="http://schemas.openxmlformats.org/officeDocument/2006/relationships/image" Target="../media/image37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9.gif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4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image" Target="../media/image56.png"/><Relationship Id="rId5" Type="http://schemas.openxmlformats.org/officeDocument/2006/relationships/image" Target="../media/image53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3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7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5.png"/><Relationship Id="rId4" Type="http://schemas.openxmlformats.org/officeDocument/2006/relationships/image" Target="../media/image52.png"/><Relationship Id="rId5" Type="http://schemas.openxmlformats.org/officeDocument/2006/relationships/image" Target="../media/image57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0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9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1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5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0.jpg"/><Relationship Id="rId4" Type="http://schemas.openxmlformats.org/officeDocument/2006/relationships/image" Target="../media/image32.png"/><Relationship Id="rId5" Type="http://schemas.openxmlformats.org/officeDocument/2006/relationships/image" Target="../media/image5.jpg"/><Relationship Id="rId6" Type="http://schemas.openxmlformats.org/officeDocument/2006/relationships/image" Target="../media/image6.jpg"/><Relationship Id="rId7" Type="http://schemas.openxmlformats.org/officeDocument/2006/relationships/image" Target="../media/image1.png"/><Relationship Id="rId8" Type="http://schemas.openxmlformats.org/officeDocument/2006/relationships/image" Target="../media/image7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Relationship Id="rId4" Type="http://schemas.openxmlformats.org/officeDocument/2006/relationships/image" Target="../media/image8.png"/><Relationship Id="rId5" Type="http://schemas.openxmlformats.org/officeDocument/2006/relationships/image" Target="../media/image3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3"/>
          <p:cNvSpPr/>
          <p:nvPr/>
        </p:nvSpPr>
        <p:spPr>
          <a:xfrm>
            <a:off x="472277" y="286136"/>
            <a:ext cx="4697460" cy="4697428"/>
          </a:xfrm>
          <a:custGeom>
            <a:rect b="b" l="l" r="r" t="t"/>
            <a:pathLst>
              <a:path extrusionOk="0" h="146852" w="146853">
                <a:moveTo>
                  <a:pt x="73426" y="1"/>
                </a:moveTo>
                <a:cubicBezTo>
                  <a:pt x="53948" y="1"/>
                  <a:pt x="35279" y="7740"/>
                  <a:pt x="21503" y="21503"/>
                </a:cubicBezTo>
                <a:cubicBezTo>
                  <a:pt x="7740" y="35279"/>
                  <a:pt x="1" y="53948"/>
                  <a:pt x="1" y="73426"/>
                </a:cubicBezTo>
                <a:cubicBezTo>
                  <a:pt x="1" y="92893"/>
                  <a:pt x="7740" y="111573"/>
                  <a:pt x="21503" y="125349"/>
                </a:cubicBezTo>
                <a:cubicBezTo>
                  <a:pt x="35279" y="139112"/>
                  <a:pt x="53948" y="146851"/>
                  <a:pt x="73426" y="146851"/>
                </a:cubicBezTo>
                <a:cubicBezTo>
                  <a:pt x="92893" y="146851"/>
                  <a:pt x="111574" y="139112"/>
                  <a:pt x="125338" y="125349"/>
                </a:cubicBezTo>
                <a:cubicBezTo>
                  <a:pt x="139113" y="111573"/>
                  <a:pt x="146852" y="92893"/>
                  <a:pt x="146852" y="73426"/>
                </a:cubicBezTo>
                <a:cubicBezTo>
                  <a:pt x="146852" y="53948"/>
                  <a:pt x="139113" y="35279"/>
                  <a:pt x="125338" y="21503"/>
                </a:cubicBezTo>
                <a:cubicBezTo>
                  <a:pt x="111574" y="7740"/>
                  <a:pt x="92893" y="1"/>
                  <a:pt x="73426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3"/>
          <p:cNvSpPr/>
          <p:nvPr/>
        </p:nvSpPr>
        <p:spPr>
          <a:xfrm>
            <a:off x="1454101" y="3452131"/>
            <a:ext cx="2733780" cy="1511633"/>
          </a:xfrm>
          <a:custGeom>
            <a:rect b="b" l="l" r="r" t="t"/>
            <a:pathLst>
              <a:path extrusionOk="0" h="47257" w="85464">
                <a:moveTo>
                  <a:pt x="42732" y="1"/>
                </a:moveTo>
                <a:cubicBezTo>
                  <a:pt x="19134" y="1"/>
                  <a:pt x="1" y="19134"/>
                  <a:pt x="1" y="42732"/>
                </a:cubicBezTo>
                <a:cubicBezTo>
                  <a:pt x="1" y="44244"/>
                  <a:pt x="72" y="45756"/>
                  <a:pt x="239" y="47256"/>
                </a:cubicBezTo>
                <a:lnTo>
                  <a:pt x="85226" y="47256"/>
                </a:lnTo>
                <a:cubicBezTo>
                  <a:pt x="85381" y="45756"/>
                  <a:pt x="85464" y="44244"/>
                  <a:pt x="85464" y="42732"/>
                </a:cubicBezTo>
                <a:cubicBezTo>
                  <a:pt x="85464" y="19134"/>
                  <a:pt x="66331" y="1"/>
                  <a:pt x="42732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33"/>
          <p:cNvSpPr/>
          <p:nvPr/>
        </p:nvSpPr>
        <p:spPr>
          <a:xfrm>
            <a:off x="1303312" y="1117140"/>
            <a:ext cx="3035006" cy="3035038"/>
          </a:xfrm>
          <a:custGeom>
            <a:rect b="b" l="l" r="r" t="t"/>
            <a:pathLst>
              <a:path extrusionOk="0" h="94882" w="94881">
                <a:moveTo>
                  <a:pt x="94881" y="47447"/>
                </a:moveTo>
                <a:cubicBezTo>
                  <a:pt x="94881" y="73641"/>
                  <a:pt x="73640" y="94881"/>
                  <a:pt x="47446" y="94881"/>
                </a:cubicBezTo>
                <a:cubicBezTo>
                  <a:pt x="21241" y="94881"/>
                  <a:pt x="0" y="73641"/>
                  <a:pt x="0" y="47447"/>
                </a:cubicBezTo>
                <a:cubicBezTo>
                  <a:pt x="0" y="21242"/>
                  <a:pt x="21241" y="1"/>
                  <a:pt x="47446" y="1"/>
                </a:cubicBezTo>
                <a:cubicBezTo>
                  <a:pt x="73640" y="1"/>
                  <a:pt x="94881" y="21242"/>
                  <a:pt x="94881" y="47447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1764"/>
                </a:srgbClr>
              </a:gs>
              <a:gs pos="100000">
                <a:srgbClr val="252C3A">
                  <a:alpha val="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0" name="Google Shape;310;p33"/>
          <p:cNvGrpSpPr/>
          <p:nvPr/>
        </p:nvGrpSpPr>
        <p:grpSpPr>
          <a:xfrm>
            <a:off x="739244" y="740871"/>
            <a:ext cx="4163493" cy="3734253"/>
            <a:chOff x="739244" y="740871"/>
            <a:chExt cx="4163493" cy="3734253"/>
          </a:xfrm>
        </p:grpSpPr>
        <p:sp>
          <p:nvSpPr>
            <p:cNvPr id="311" name="Google Shape;311;p33"/>
            <p:cNvSpPr/>
            <p:nvPr/>
          </p:nvSpPr>
          <p:spPr>
            <a:xfrm>
              <a:off x="2939824" y="2225410"/>
              <a:ext cx="1962913" cy="2249713"/>
            </a:xfrm>
            <a:custGeom>
              <a:rect b="b" l="l" r="r" t="t"/>
              <a:pathLst>
                <a:path extrusionOk="0" h="70331" w="61365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2" name="Google Shape;312;p33"/>
            <p:cNvSpPr/>
            <p:nvPr/>
          </p:nvSpPr>
          <p:spPr>
            <a:xfrm>
              <a:off x="739244" y="2225410"/>
              <a:ext cx="1962561" cy="2249713"/>
            </a:xfrm>
            <a:custGeom>
              <a:rect b="b" l="l" r="r" t="t"/>
              <a:pathLst>
                <a:path extrusionOk="0" h="70331" w="61354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3" name="Google Shape;313;p33"/>
            <p:cNvSpPr/>
            <p:nvPr/>
          </p:nvSpPr>
          <p:spPr>
            <a:xfrm>
              <a:off x="1237801" y="740871"/>
              <a:ext cx="3166411" cy="3734253"/>
            </a:xfrm>
            <a:custGeom>
              <a:rect b="b" l="l" r="r" t="t"/>
              <a:pathLst>
                <a:path extrusionOk="0" h="116741" w="98989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4" name="Google Shape;314;p33"/>
          <p:cNvSpPr/>
          <p:nvPr/>
        </p:nvSpPr>
        <p:spPr>
          <a:xfrm>
            <a:off x="861117" y="4470133"/>
            <a:ext cx="3919396" cy="301290"/>
          </a:xfrm>
          <a:custGeom>
            <a:rect b="b" l="l" r="r" t="t"/>
            <a:pathLst>
              <a:path extrusionOk="0" h="9419" w="122529">
                <a:moveTo>
                  <a:pt x="1" y="1"/>
                </a:moveTo>
                <a:lnTo>
                  <a:pt x="122528" y="1"/>
                </a:lnTo>
                <a:lnTo>
                  <a:pt x="122528" y="9419"/>
                </a:lnTo>
                <a:lnTo>
                  <a:pt x="1" y="9419"/>
                </a:lnTo>
                <a:close/>
              </a:path>
            </a:pathLst>
          </a:custGeom>
          <a:gradFill>
            <a:gsLst>
              <a:gs pos="0">
                <a:srgbClr val="29332F"/>
              </a:gs>
              <a:gs pos="100000">
                <a:srgbClr val="1F2B3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3"/>
          <p:cNvSpPr/>
          <p:nvPr/>
        </p:nvSpPr>
        <p:spPr>
          <a:xfrm>
            <a:off x="0" y="4760750"/>
            <a:ext cx="5661422" cy="378191"/>
          </a:xfrm>
          <a:custGeom>
            <a:rect b="b" l="l" r="r" t="t"/>
            <a:pathLst>
              <a:path extrusionOk="0" h="11824" w="285750">
                <a:moveTo>
                  <a:pt x="0" y="1"/>
                </a:moveTo>
                <a:lnTo>
                  <a:pt x="285750" y="1"/>
                </a:lnTo>
                <a:lnTo>
                  <a:pt x="285750" y="11824"/>
                </a:lnTo>
                <a:lnTo>
                  <a:pt x="0" y="11824"/>
                </a:lnTo>
                <a:close/>
              </a:path>
            </a:pathLst>
          </a:custGeom>
          <a:gradFill>
            <a:gsLst>
              <a:gs pos="0">
                <a:srgbClr val="29332F"/>
              </a:gs>
              <a:gs pos="100000">
                <a:srgbClr val="1F2B3A"/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6" name="Google Shape;316;p33"/>
          <p:cNvGrpSpPr/>
          <p:nvPr/>
        </p:nvGrpSpPr>
        <p:grpSpPr>
          <a:xfrm>
            <a:off x="1559244" y="4470133"/>
            <a:ext cx="2523142" cy="668827"/>
            <a:chOff x="1559244" y="4470133"/>
            <a:chExt cx="2523142" cy="668827"/>
          </a:xfrm>
        </p:grpSpPr>
        <p:sp>
          <p:nvSpPr>
            <p:cNvPr id="317" name="Google Shape;317;p33"/>
            <p:cNvSpPr/>
            <p:nvPr/>
          </p:nvSpPr>
          <p:spPr>
            <a:xfrm>
              <a:off x="1941590" y="4470133"/>
              <a:ext cx="1758801" cy="301290"/>
            </a:xfrm>
            <a:custGeom>
              <a:rect b="b" l="l" r="r" t="t"/>
              <a:pathLst>
                <a:path extrusionOk="0" h="9419" w="54984">
                  <a:moveTo>
                    <a:pt x="1" y="1"/>
                  </a:moveTo>
                  <a:lnTo>
                    <a:pt x="1" y="9419"/>
                  </a:lnTo>
                  <a:lnTo>
                    <a:pt x="54984" y="9419"/>
                  </a:lnTo>
                  <a:lnTo>
                    <a:pt x="54984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8" name="Google Shape;318;p33"/>
            <p:cNvSpPr/>
            <p:nvPr/>
          </p:nvSpPr>
          <p:spPr>
            <a:xfrm>
              <a:off x="1559244" y="4771392"/>
              <a:ext cx="2523142" cy="367568"/>
            </a:xfrm>
            <a:custGeom>
              <a:rect b="b" l="l" r="r" t="t"/>
              <a:pathLst>
                <a:path extrusionOk="0" h="11491" w="78879">
                  <a:moveTo>
                    <a:pt x="11954" y="1"/>
                  </a:moveTo>
                  <a:lnTo>
                    <a:pt x="0" y="11490"/>
                  </a:lnTo>
                  <a:lnTo>
                    <a:pt x="78879" y="11490"/>
                  </a:lnTo>
                  <a:lnTo>
                    <a:pt x="66937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9" name="Google Shape;319;p33"/>
            <p:cNvSpPr/>
            <p:nvPr/>
          </p:nvSpPr>
          <p:spPr>
            <a:xfrm>
              <a:off x="3486715" y="4470133"/>
              <a:ext cx="365649" cy="668827"/>
            </a:xfrm>
            <a:custGeom>
              <a:rect b="b" l="l" r="r" t="t"/>
              <a:pathLst>
                <a:path extrusionOk="0" h="20909" w="11431">
                  <a:moveTo>
                    <a:pt x="1" y="1"/>
                  </a:moveTo>
                  <a:lnTo>
                    <a:pt x="1" y="10252"/>
                  </a:lnTo>
                  <a:lnTo>
                    <a:pt x="9442" y="20908"/>
                  </a:lnTo>
                  <a:lnTo>
                    <a:pt x="11431" y="20908"/>
                  </a:lnTo>
                  <a:lnTo>
                    <a:pt x="1489" y="9693"/>
                  </a:lnTo>
                  <a:lnTo>
                    <a:pt x="1489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0" name="Google Shape;320;p33"/>
            <p:cNvSpPr/>
            <p:nvPr/>
          </p:nvSpPr>
          <p:spPr>
            <a:xfrm>
              <a:off x="1789650" y="4470133"/>
              <a:ext cx="365265" cy="668827"/>
            </a:xfrm>
            <a:custGeom>
              <a:rect b="b" l="l" r="r" t="t"/>
              <a:pathLst>
                <a:path extrusionOk="0" h="20909" w="11419">
                  <a:moveTo>
                    <a:pt x="9930" y="1"/>
                  </a:moveTo>
                  <a:lnTo>
                    <a:pt x="9930" y="9693"/>
                  </a:lnTo>
                  <a:lnTo>
                    <a:pt x="0" y="20908"/>
                  </a:lnTo>
                  <a:lnTo>
                    <a:pt x="1989" y="20908"/>
                  </a:lnTo>
                  <a:lnTo>
                    <a:pt x="11418" y="10252"/>
                  </a:lnTo>
                  <a:lnTo>
                    <a:pt x="11418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1" name="Google Shape;321;p33"/>
          <p:cNvSpPr/>
          <p:nvPr/>
        </p:nvSpPr>
        <p:spPr>
          <a:xfrm>
            <a:off x="4494065" y="775161"/>
            <a:ext cx="887813" cy="887781"/>
          </a:xfrm>
          <a:custGeom>
            <a:rect b="b" l="l" r="r" t="t"/>
            <a:pathLst>
              <a:path extrusionOk="0" h="27754" w="27755">
                <a:moveTo>
                  <a:pt x="13871" y="0"/>
                </a:moveTo>
                <a:cubicBezTo>
                  <a:pt x="6204" y="0"/>
                  <a:pt x="1" y="6215"/>
                  <a:pt x="1" y="13871"/>
                </a:cubicBezTo>
                <a:cubicBezTo>
                  <a:pt x="1" y="21538"/>
                  <a:pt x="6204" y="27753"/>
                  <a:pt x="13871" y="27753"/>
                </a:cubicBezTo>
                <a:cubicBezTo>
                  <a:pt x="21539" y="27753"/>
                  <a:pt x="27754" y="21538"/>
                  <a:pt x="27754" y="13871"/>
                </a:cubicBezTo>
                <a:cubicBezTo>
                  <a:pt x="27754" y="6215"/>
                  <a:pt x="21539" y="0"/>
                  <a:pt x="13871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33"/>
          <p:cNvSpPr/>
          <p:nvPr/>
        </p:nvSpPr>
        <p:spPr>
          <a:xfrm>
            <a:off x="395730" y="3350443"/>
            <a:ext cx="686708" cy="686708"/>
          </a:xfrm>
          <a:custGeom>
            <a:rect b="b" l="l" r="r" t="t"/>
            <a:pathLst>
              <a:path extrusionOk="0" h="21468" w="21468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p33"/>
          <p:cNvSpPr txBox="1"/>
          <p:nvPr>
            <p:ph type="ctrTitle"/>
          </p:nvPr>
        </p:nvSpPr>
        <p:spPr>
          <a:xfrm>
            <a:off x="4445679" y="525025"/>
            <a:ext cx="4386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lt1"/>
                </a:solidFill>
              </a:rPr>
              <a:t>Academy Award Prediction</a:t>
            </a:r>
            <a:endParaRPr b="1" sz="4000">
              <a:solidFill>
                <a:schemeClr val="lt1"/>
              </a:solidFill>
            </a:endParaRPr>
          </a:p>
        </p:txBody>
      </p:sp>
      <p:sp>
        <p:nvSpPr>
          <p:cNvPr id="324" name="Google Shape;324;p33"/>
          <p:cNvSpPr txBox="1"/>
          <p:nvPr>
            <p:ph idx="1" type="subTitle"/>
          </p:nvPr>
        </p:nvSpPr>
        <p:spPr>
          <a:xfrm>
            <a:off x="4445675" y="2387175"/>
            <a:ext cx="43866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  <a:latin typeface="Work Sans Regular"/>
                <a:ea typeface="Work Sans Regular"/>
                <a:cs typeface="Work Sans Regular"/>
                <a:sym typeface="Work Sans Regular"/>
              </a:rPr>
              <a:t>CZ1016 Mini-Project</a:t>
            </a:r>
            <a:endParaRPr>
              <a:solidFill>
                <a:schemeClr val="accent5"/>
              </a:solidFill>
              <a:latin typeface="Work Sans Regular"/>
              <a:ea typeface="Work Sans Regular"/>
              <a:cs typeface="Work Sans Regular"/>
              <a:sym typeface="Work Sans Regular"/>
            </a:endParaRPr>
          </a:p>
        </p:txBody>
      </p:sp>
      <p:sp>
        <p:nvSpPr>
          <p:cNvPr id="325" name="Google Shape;325;p33"/>
          <p:cNvSpPr txBox="1"/>
          <p:nvPr>
            <p:ph idx="1" type="subTitle"/>
          </p:nvPr>
        </p:nvSpPr>
        <p:spPr>
          <a:xfrm>
            <a:off x="4445675" y="2963925"/>
            <a:ext cx="4386600" cy="6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/>
              <a:t>Chang Heen Sunn, Ooi Wei Chern, Saw William Joseph</a:t>
            </a:r>
            <a:endParaRPr sz="1300"/>
          </a:p>
        </p:txBody>
      </p:sp>
      <p:grpSp>
        <p:nvGrpSpPr>
          <p:cNvPr id="326" name="Google Shape;326;p33"/>
          <p:cNvGrpSpPr/>
          <p:nvPr/>
        </p:nvGrpSpPr>
        <p:grpSpPr>
          <a:xfrm>
            <a:off x="2352918" y="1527699"/>
            <a:ext cx="936178" cy="2947424"/>
            <a:chOff x="2352918" y="1527699"/>
            <a:chExt cx="936178" cy="2947424"/>
          </a:xfrm>
        </p:grpSpPr>
        <p:sp>
          <p:nvSpPr>
            <p:cNvPr id="327" name="Google Shape;327;p33"/>
            <p:cNvSpPr/>
            <p:nvPr/>
          </p:nvSpPr>
          <p:spPr>
            <a:xfrm>
              <a:off x="2437461" y="1803815"/>
              <a:ext cx="766708" cy="2120227"/>
            </a:xfrm>
            <a:custGeom>
              <a:rect b="b" l="l" r="r" t="t"/>
              <a:pathLst>
                <a:path extrusionOk="0" h="66283" w="23969">
                  <a:moveTo>
                    <a:pt x="11990" y="1"/>
                  </a:moveTo>
                  <a:lnTo>
                    <a:pt x="10097" y="810"/>
                  </a:lnTo>
                  <a:cubicBezTo>
                    <a:pt x="10097" y="810"/>
                    <a:pt x="9538" y="3156"/>
                    <a:pt x="7871" y="4049"/>
                  </a:cubicBezTo>
                  <a:cubicBezTo>
                    <a:pt x="6192" y="4942"/>
                    <a:pt x="1025" y="6644"/>
                    <a:pt x="1025" y="6644"/>
                  </a:cubicBezTo>
                  <a:cubicBezTo>
                    <a:pt x="1025" y="6644"/>
                    <a:pt x="1" y="16372"/>
                    <a:pt x="2870" y="18884"/>
                  </a:cubicBezTo>
                  <a:cubicBezTo>
                    <a:pt x="4930" y="20682"/>
                    <a:pt x="5942" y="25480"/>
                    <a:pt x="6359" y="28052"/>
                  </a:cubicBezTo>
                  <a:cubicBezTo>
                    <a:pt x="5930" y="28861"/>
                    <a:pt x="5049" y="31016"/>
                    <a:pt x="5049" y="35148"/>
                  </a:cubicBezTo>
                  <a:cubicBezTo>
                    <a:pt x="5049" y="40625"/>
                    <a:pt x="8764" y="49030"/>
                    <a:pt x="8764" y="49030"/>
                  </a:cubicBezTo>
                  <a:cubicBezTo>
                    <a:pt x="8764" y="49030"/>
                    <a:pt x="7811" y="50400"/>
                    <a:pt x="7811" y="53317"/>
                  </a:cubicBezTo>
                  <a:cubicBezTo>
                    <a:pt x="7811" y="56234"/>
                    <a:pt x="9514" y="63723"/>
                    <a:pt x="9514" y="63723"/>
                  </a:cubicBezTo>
                  <a:cubicBezTo>
                    <a:pt x="9514" y="63723"/>
                    <a:pt x="8859" y="64020"/>
                    <a:pt x="7811" y="64580"/>
                  </a:cubicBezTo>
                  <a:cubicBezTo>
                    <a:pt x="6752" y="65128"/>
                    <a:pt x="5537" y="66282"/>
                    <a:pt x="5537" y="66282"/>
                  </a:cubicBezTo>
                  <a:lnTo>
                    <a:pt x="18432" y="66282"/>
                  </a:lnTo>
                  <a:cubicBezTo>
                    <a:pt x="18432" y="66282"/>
                    <a:pt x="17217" y="65128"/>
                    <a:pt x="16158" y="64580"/>
                  </a:cubicBezTo>
                  <a:cubicBezTo>
                    <a:pt x="15110" y="64020"/>
                    <a:pt x="14455" y="63723"/>
                    <a:pt x="14455" y="63723"/>
                  </a:cubicBezTo>
                  <a:cubicBezTo>
                    <a:pt x="14455" y="63723"/>
                    <a:pt x="16158" y="56234"/>
                    <a:pt x="16158" y="53317"/>
                  </a:cubicBezTo>
                  <a:cubicBezTo>
                    <a:pt x="16158" y="50388"/>
                    <a:pt x="15205" y="49018"/>
                    <a:pt x="15205" y="49018"/>
                  </a:cubicBezTo>
                  <a:cubicBezTo>
                    <a:pt x="15205" y="49018"/>
                    <a:pt x="18920" y="40625"/>
                    <a:pt x="18920" y="35148"/>
                  </a:cubicBezTo>
                  <a:cubicBezTo>
                    <a:pt x="18920" y="31016"/>
                    <a:pt x="18039" y="28861"/>
                    <a:pt x="17610" y="28052"/>
                  </a:cubicBezTo>
                  <a:cubicBezTo>
                    <a:pt x="18027" y="25468"/>
                    <a:pt x="19051" y="20682"/>
                    <a:pt x="21099" y="18884"/>
                  </a:cubicBezTo>
                  <a:cubicBezTo>
                    <a:pt x="23968" y="16372"/>
                    <a:pt x="22956" y="6644"/>
                    <a:pt x="22956" y="6644"/>
                  </a:cubicBezTo>
                  <a:cubicBezTo>
                    <a:pt x="22956" y="6644"/>
                    <a:pt x="17765" y="4942"/>
                    <a:pt x="16110" y="4049"/>
                  </a:cubicBezTo>
                  <a:cubicBezTo>
                    <a:pt x="14443" y="3156"/>
                    <a:pt x="13884" y="810"/>
                    <a:pt x="13884" y="810"/>
                  </a:cubicBezTo>
                  <a:lnTo>
                    <a:pt x="11990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8" name="Google Shape;328;p33"/>
            <p:cNvSpPr/>
            <p:nvPr/>
          </p:nvSpPr>
          <p:spPr>
            <a:xfrm>
              <a:off x="2724261" y="1803815"/>
              <a:ext cx="314213" cy="180921"/>
            </a:xfrm>
            <a:custGeom>
              <a:rect b="b" l="l" r="r" t="t"/>
              <a:pathLst>
                <a:path extrusionOk="0" h="5656" w="9823">
                  <a:moveTo>
                    <a:pt x="3024" y="1"/>
                  </a:moveTo>
                  <a:lnTo>
                    <a:pt x="1131" y="810"/>
                  </a:lnTo>
                  <a:cubicBezTo>
                    <a:pt x="905" y="1644"/>
                    <a:pt x="524" y="2430"/>
                    <a:pt x="0" y="3120"/>
                  </a:cubicBezTo>
                  <a:cubicBezTo>
                    <a:pt x="774" y="3775"/>
                    <a:pt x="2012" y="4597"/>
                    <a:pt x="3894" y="5299"/>
                  </a:cubicBezTo>
                  <a:cubicBezTo>
                    <a:pt x="4587" y="5558"/>
                    <a:pt x="5378" y="5655"/>
                    <a:pt x="6187" y="5655"/>
                  </a:cubicBezTo>
                  <a:cubicBezTo>
                    <a:pt x="7463" y="5655"/>
                    <a:pt x="8781" y="5413"/>
                    <a:pt x="9823" y="5180"/>
                  </a:cubicBezTo>
                  <a:cubicBezTo>
                    <a:pt x="8906" y="4858"/>
                    <a:pt x="8013" y="4477"/>
                    <a:pt x="7144" y="4049"/>
                  </a:cubicBezTo>
                  <a:cubicBezTo>
                    <a:pt x="5477" y="3156"/>
                    <a:pt x="4918" y="810"/>
                    <a:pt x="4918" y="810"/>
                  </a:cubicBezTo>
                  <a:lnTo>
                    <a:pt x="3024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33"/>
            <p:cNvSpPr/>
            <p:nvPr/>
          </p:nvSpPr>
          <p:spPr>
            <a:xfrm>
              <a:off x="2705580" y="1527699"/>
              <a:ext cx="230822" cy="373262"/>
            </a:xfrm>
            <a:custGeom>
              <a:rect b="b" l="l" r="r" t="t"/>
              <a:pathLst>
                <a:path extrusionOk="0" h="11669" w="7216">
                  <a:moveTo>
                    <a:pt x="3608" y="1"/>
                  </a:moveTo>
                  <a:cubicBezTo>
                    <a:pt x="1620" y="1"/>
                    <a:pt x="1" y="1608"/>
                    <a:pt x="1" y="3608"/>
                  </a:cubicBezTo>
                  <a:lnTo>
                    <a:pt x="1" y="7930"/>
                  </a:lnTo>
                  <a:cubicBezTo>
                    <a:pt x="1" y="8645"/>
                    <a:pt x="275" y="9323"/>
                    <a:pt x="751" y="9847"/>
                  </a:cubicBezTo>
                  <a:lnTo>
                    <a:pt x="1751" y="10931"/>
                  </a:lnTo>
                  <a:cubicBezTo>
                    <a:pt x="2192" y="11395"/>
                    <a:pt x="2811" y="11669"/>
                    <a:pt x="3454" y="11669"/>
                  </a:cubicBezTo>
                  <a:lnTo>
                    <a:pt x="3751" y="11669"/>
                  </a:lnTo>
                  <a:cubicBezTo>
                    <a:pt x="4406" y="11669"/>
                    <a:pt x="5025" y="11407"/>
                    <a:pt x="5478" y="10931"/>
                  </a:cubicBezTo>
                  <a:lnTo>
                    <a:pt x="6478" y="9847"/>
                  </a:lnTo>
                  <a:cubicBezTo>
                    <a:pt x="6954" y="9323"/>
                    <a:pt x="7216" y="8645"/>
                    <a:pt x="7216" y="7942"/>
                  </a:cubicBezTo>
                  <a:lnTo>
                    <a:pt x="7216" y="3608"/>
                  </a:lnTo>
                  <a:cubicBezTo>
                    <a:pt x="7216" y="1608"/>
                    <a:pt x="5609" y="1"/>
                    <a:pt x="360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33"/>
            <p:cNvSpPr/>
            <p:nvPr/>
          </p:nvSpPr>
          <p:spPr>
            <a:xfrm>
              <a:off x="2633608" y="2792133"/>
              <a:ext cx="72388" cy="470760"/>
            </a:xfrm>
            <a:custGeom>
              <a:rect b="b" l="l" r="r" t="t"/>
              <a:pathLst>
                <a:path extrusionOk="0" h="14717" w="2263">
                  <a:moveTo>
                    <a:pt x="905" y="0"/>
                  </a:moveTo>
                  <a:cubicBezTo>
                    <a:pt x="548" y="798"/>
                    <a:pt x="1" y="2477"/>
                    <a:pt x="1" y="5358"/>
                  </a:cubicBezTo>
                  <a:cubicBezTo>
                    <a:pt x="1" y="8347"/>
                    <a:pt x="1382" y="12430"/>
                    <a:pt x="2263" y="14716"/>
                  </a:cubicBezTo>
                  <a:cubicBezTo>
                    <a:pt x="2263" y="14704"/>
                    <a:pt x="1858" y="9168"/>
                    <a:pt x="1644" y="6442"/>
                  </a:cubicBezTo>
                  <a:cubicBezTo>
                    <a:pt x="1441" y="3703"/>
                    <a:pt x="905" y="0"/>
                    <a:pt x="90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33"/>
            <p:cNvSpPr/>
            <p:nvPr/>
          </p:nvSpPr>
          <p:spPr>
            <a:xfrm>
              <a:off x="2456525" y="3949153"/>
              <a:ext cx="728579" cy="73155"/>
            </a:xfrm>
            <a:custGeom>
              <a:rect b="b" l="l" r="r" t="t"/>
              <a:pathLst>
                <a:path extrusionOk="0" h="2287" w="22777">
                  <a:moveTo>
                    <a:pt x="0" y="0"/>
                  </a:moveTo>
                  <a:lnTo>
                    <a:pt x="0" y="2286"/>
                  </a:lnTo>
                  <a:lnTo>
                    <a:pt x="22777" y="2286"/>
                  </a:lnTo>
                  <a:lnTo>
                    <a:pt x="22777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33"/>
            <p:cNvSpPr/>
            <p:nvPr/>
          </p:nvSpPr>
          <p:spPr>
            <a:xfrm>
              <a:off x="2533455" y="3949153"/>
              <a:ext cx="82272" cy="73155"/>
            </a:xfrm>
            <a:custGeom>
              <a:rect b="b" l="l" r="r" t="t"/>
              <a:pathLst>
                <a:path extrusionOk="0" h="2287" w="2572">
                  <a:moveTo>
                    <a:pt x="0" y="0"/>
                  </a:moveTo>
                  <a:lnTo>
                    <a:pt x="0" y="2286"/>
                  </a:lnTo>
                  <a:lnTo>
                    <a:pt x="2572" y="2286"/>
                  </a:lnTo>
                  <a:lnTo>
                    <a:pt x="2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33"/>
            <p:cNvSpPr/>
            <p:nvPr/>
          </p:nvSpPr>
          <p:spPr>
            <a:xfrm>
              <a:off x="2456525" y="3949153"/>
              <a:ext cx="728579" cy="61736"/>
            </a:xfrm>
            <a:custGeom>
              <a:rect b="b" l="l" r="r" t="t"/>
              <a:pathLst>
                <a:path extrusionOk="0" h="1930" w="22777">
                  <a:moveTo>
                    <a:pt x="0" y="0"/>
                  </a:moveTo>
                  <a:lnTo>
                    <a:pt x="12" y="1143"/>
                  </a:lnTo>
                  <a:lnTo>
                    <a:pt x="22777" y="1929"/>
                  </a:lnTo>
                  <a:lnTo>
                    <a:pt x="22777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3"/>
            <p:cNvSpPr/>
            <p:nvPr/>
          </p:nvSpPr>
          <p:spPr>
            <a:xfrm>
              <a:off x="2431383" y="3924011"/>
              <a:ext cx="778864" cy="50668"/>
            </a:xfrm>
            <a:custGeom>
              <a:rect b="b" l="l" r="r" t="t"/>
              <a:pathLst>
                <a:path extrusionOk="0" h="1584" w="24349">
                  <a:moveTo>
                    <a:pt x="798" y="0"/>
                  </a:moveTo>
                  <a:cubicBezTo>
                    <a:pt x="358" y="0"/>
                    <a:pt x="0" y="346"/>
                    <a:pt x="0" y="786"/>
                  </a:cubicBezTo>
                  <a:cubicBezTo>
                    <a:pt x="0" y="1227"/>
                    <a:pt x="358" y="1584"/>
                    <a:pt x="798" y="1584"/>
                  </a:cubicBezTo>
                  <a:lnTo>
                    <a:pt x="23563" y="1584"/>
                  </a:lnTo>
                  <a:cubicBezTo>
                    <a:pt x="23991" y="1584"/>
                    <a:pt x="24349" y="1227"/>
                    <a:pt x="24349" y="786"/>
                  </a:cubicBezTo>
                  <a:cubicBezTo>
                    <a:pt x="24349" y="346"/>
                    <a:pt x="23991" y="0"/>
                    <a:pt x="23563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3"/>
            <p:cNvSpPr/>
            <p:nvPr/>
          </p:nvSpPr>
          <p:spPr>
            <a:xfrm>
              <a:off x="2384905" y="4052728"/>
              <a:ext cx="872203" cy="391559"/>
            </a:xfrm>
            <a:custGeom>
              <a:rect b="b" l="l" r="r" t="t"/>
              <a:pathLst>
                <a:path extrusionOk="0" h="12241" w="27267">
                  <a:moveTo>
                    <a:pt x="1" y="1"/>
                  </a:moveTo>
                  <a:lnTo>
                    <a:pt x="1" y="12240"/>
                  </a:lnTo>
                  <a:lnTo>
                    <a:pt x="27266" y="12240"/>
                  </a:lnTo>
                  <a:lnTo>
                    <a:pt x="27266" y="1"/>
                  </a:ln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6" name="Google Shape;336;p33"/>
            <p:cNvSpPr/>
            <p:nvPr/>
          </p:nvSpPr>
          <p:spPr>
            <a:xfrm>
              <a:off x="3055971" y="4072913"/>
              <a:ext cx="142856" cy="351191"/>
            </a:xfrm>
            <a:custGeom>
              <a:rect b="b" l="l" r="r" t="t"/>
              <a:pathLst>
                <a:path extrusionOk="0" h="10979" w="4466">
                  <a:moveTo>
                    <a:pt x="1" y="1"/>
                  </a:moveTo>
                  <a:lnTo>
                    <a:pt x="1" y="10978"/>
                  </a:lnTo>
                  <a:lnTo>
                    <a:pt x="4465" y="10978"/>
                  </a:lnTo>
                  <a:lnTo>
                    <a:pt x="4465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7" name="Google Shape;337;p33"/>
            <p:cNvSpPr/>
            <p:nvPr/>
          </p:nvSpPr>
          <p:spPr>
            <a:xfrm>
              <a:off x="2384905" y="4052728"/>
              <a:ext cx="872203" cy="84959"/>
            </a:xfrm>
            <a:custGeom>
              <a:rect b="b" l="l" r="r" t="t"/>
              <a:pathLst>
                <a:path extrusionOk="0" h="2656" w="27267">
                  <a:moveTo>
                    <a:pt x="1" y="1"/>
                  </a:moveTo>
                  <a:lnTo>
                    <a:pt x="1" y="1394"/>
                  </a:lnTo>
                  <a:lnTo>
                    <a:pt x="27266" y="2656"/>
                  </a:lnTo>
                  <a:lnTo>
                    <a:pt x="27266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8" name="Google Shape;338;p33"/>
            <p:cNvSpPr/>
            <p:nvPr/>
          </p:nvSpPr>
          <p:spPr>
            <a:xfrm>
              <a:off x="2543723" y="2120683"/>
              <a:ext cx="193524" cy="164576"/>
            </a:xfrm>
            <a:custGeom>
              <a:rect b="b" l="l" r="r" t="t"/>
              <a:pathLst>
                <a:path extrusionOk="0" h="5145" w="6050">
                  <a:moveTo>
                    <a:pt x="1" y="1"/>
                  </a:moveTo>
                  <a:lnTo>
                    <a:pt x="1775" y="4120"/>
                  </a:lnTo>
                  <a:lnTo>
                    <a:pt x="2906" y="5144"/>
                  </a:lnTo>
                  <a:lnTo>
                    <a:pt x="6049" y="4120"/>
                  </a:lnTo>
                  <a:cubicBezTo>
                    <a:pt x="5228" y="4120"/>
                    <a:pt x="4418" y="4013"/>
                    <a:pt x="3632" y="3775"/>
                  </a:cubicBezTo>
                  <a:cubicBezTo>
                    <a:pt x="2477" y="3406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9" name="Google Shape;339;p33"/>
            <p:cNvSpPr/>
            <p:nvPr/>
          </p:nvSpPr>
          <p:spPr>
            <a:xfrm>
              <a:off x="2479748" y="2070527"/>
              <a:ext cx="685556" cy="668699"/>
            </a:xfrm>
            <a:custGeom>
              <a:rect b="b" l="l" r="r" t="t"/>
              <a:pathLst>
                <a:path extrusionOk="0" h="20905" w="21432">
                  <a:moveTo>
                    <a:pt x="20853" y="0"/>
                  </a:moveTo>
                  <a:cubicBezTo>
                    <a:pt x="20675" y="0"/>
                    <a:pt x="20259" y="82"/>
                    <a:pt x="19836" y="747"/>
                  </a:cubicBezTo>
                  <a:lnTo>
                    <a:pt x="19896" y="592"/>
                  </a:lnTo>
                  <a:lnTo>
                    <a:pt x="17491" y="5069"/>
                  </a:lnTo>
                  <a:cubicBezTo>
                    <a:pt x="17104" y="5767"/>
                    <a:pt x="16374" y="6181"/>
                    <a:pt x="15613" y="6181"/>
                  </a:cubicBezTo>
                  <a:cubicBezTo>
                    <a:pt x="15414" y="6181"/>
                    <a:pt x="15212" y="6152"/>
                    <a:pt x="15014" y="6093"/>
                  </a:cubicBezTo>
                  <a:lnTo>
                    <a:pt x="10871" y="4843"/>
                  </a:lnTo>
                  <a:cubicBezTo>
                    <a:pt x="10805" y="4825"/>
                    <a:pt x="10737" y="4816"/>
                    <a:pt x="10668" y="4816"/>
                  </a:cubicBezTo>
                  <a:cubicBezTo>
                    <a:pt x="10600" y="4816"/>
                    <a:pt x="10531" y="4825"/>
                    <a:pt x="10466" y="4843"/>
                  </a:cubicBezTo>
                  <a:lnTo>
                    <a:pt x="6620" y="5998"/>
                  </a:lnTo>
                  <a:lnTo>
                    <a:pt x="6061" y="6153"/>
                  </a:lnTo>
                  <a:cubicBezTo>
                    <a:pt x="5946" y="6171"/>
                    <a:pt x="5832" y="6180"/>
                    <a:pt x="5719" y="6180"/>
                  </a:cubicBezTo>
                  <a:cubicBezTo>
                    <a:pt x="4947" y="6180"/>
                    <a:pt x="4220" y="5765"/>
                    <a:pt x="3846" y="5069"/>
                  </a:cubicBezTo>
                  <a:lnTo>
                    <a:pt x="2060" y="1771"/>
                  </a:lnTo>
                  <a:cubicBezTo>
                    <a:pt x="1507" y="151"/>
                    <a:pt x="804" y="1"/>
                    <a:pt x="563" y="1"/>
                  </a:cubicBezTo>
                  <a:cubicBezTo>
                    <a:pt x="508" y="1"/>
                    <a:pt x="477" y="9"/>
                    <a:pt x="477" y="9"/>
                  </a:cubicBezTo>
                  <a:lnTo>
                    <a:pt x="0" y="592"/>
                  </a:lnTo>
                  <a:lnTo>
                    <a:pt x="1858" y="7260"/>
                  </a:lnTo>
                  <a:lnTo>
                    <a:pt x="1167" y="7450"/>
                  </a:lnTo>
                  <a:cubicBezTo>
                    <a:pt x="1405" y="8117"/>
                    <a:pt x="2120" y="10141"/>
                    <a:pt x="2858" y="12296"/>
                  </a:cubicBezTo>
                  <a:cubicBezTo>
                    <a:pt x="3834" y="14118"/>
                    <a:pt x="4453" y="16582"/>
                    <a:pt x="4822" y="18487"/>
                  </a:cubicBezTo>
                  <a:cubicBezTo>
                    <a:pt x="4906" y="18456"/>
                    <a:pt x="4995" y="18441"/>
                    <a:pt x="5089" y="18441"/>
                  </a:cubicBezTo>
                  <a:cubicBezTo>
                    <a:pt x="6311" y="18441"/>
                    <a:pt x="8401" y="20904"/>
                    <a:pt x="10657" y="20904"/>
                  </a:cubicBezTo>
                  <a:cubicBezTo>
                    <a:pt x="12563" y="20904"/>
                    <a:pt x="14678" y="18222"/>
                    <a:pt x="16229" y="18222"/>
                  </a:cubicBezTo>
                  <a:cubicBezTo>
                    <a:pt x="16335" y="18222"/>
                    <a:pt x="16438" y="18235"/>
                    <a:pt x="16538" y="18261"/>
                  </a:cubicBezTo>
                  <a:cubicBezTo>
                    <a:pt x="16764" y="17118"/>
                    <a:pt x="17062" y="15987"/>
                    <a:pt x="17407" y="14880"/>
                  </a:cubicBezTo>
                  <a:lnTo>
                    <a:pt x="17431" y="14892"/>
                  </a:lnTo>
                  <a:lnTo>
                    <a:pt x="17538" y="14475"/>
                  </a:lnTo>
                  <a:cubicBezTo>
                    <a:pt x="17586" y="14332"/>
                    <a:pt x="17634" y="14201"/>
                    <a:pt x="17681" y="14070"/>
                  </a:cubicBezTo>
                  <a:cubicBezTo>
                    <a:pt x="18467" y="11356"/>
                    <a:pt x="19396" y="8212"/>
                    <a:pt x="19670" y="7450"/>
                  </a:cubicBezTo>
                  <a:lnTo>
                    <a:pt x="19515" y="7403"/>
                  </a:lnTo>
                  <a:lnTo>
                    <a:pt x="21432" y="592"/>
                  </a:lnTo>
                  <a:lnTo>
                    <a:pt x="20944" y="9"/>
                  </a:lnTo>
                  <a:cubicBezTo>
                    <a:pt x="20944" y="9"/>
                    <a:pt x="20911" y="0"/>
                    <a:pt x="20853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0" name="Google Shape;340;p33"/>
            <p:cNvSpPr/>
            <p:nvPr/>
          </p:nvSpPr>
          <p:spPr>
            <a:xfrm>
              <a:off x="2352918" y="2016340"/>
              <a:ext cx="270806" cy="588826"/>
            </a:xfrm>
            <a:custGeom>
              <a:rect b="b" l="l" r="r" t="t"/>
              <a:pathLst>
                <a:path extrusionOk="0" h="18408" w="8466">
                  <a:moveTo>
                    <a:pt x="3668" y="0"/>
                  </a:moveTo>
                  <a:cubicBezTo>
                    <a:pt x="3668" y="0"/>
                    <a:pt x="1298" y="1108"/>
                    <a:pt x="644" y="3834"/>
                  </a:cubicBezTo>
                  <a:cubicBezTo>
                    <a:pt x="1" y="6561"/>
                    <a:pt x="1572" y="10764"/>
                    <a:pt x="3144" y="14502"/>
                  </a:cubicBezTo>
                  <a:cubicBezTo>
                    <a:pt x="4025" y="16681"/>
                    <a:pt x="6049" y="18181"/>
                    <a:pt x="8395" y="18407"/>
                  </a:cubicBezTo>
                  <a:cubicBezTo>
                    <a:pt x="8395" y="18407"/>
                    <a:pt x="8466" y="16705"/>
                    <a:pt x="8049" y="15228"/>
                  </a:cubicBezTo>
                  <a:cubicBezTo>
                    <a:pt x="7633" y="13752"/>
                    <a:pt x="7025" y="11514"/>
                    <a:pt x="6370" y="7096"/>
                  </a:cubicBezTo>
                  <a:cubicBezTo>
                    <a:pt x="5728" y="2679"/>
                    <a:pt x="3668" y="0"/>
                    <a:pt x="3668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1" name="Google Shape;341;p33"/>
            <p:cNvSpPr/>
            <p:nvPr/>
          </p:nvSpPr>
          <p:spPr>
            <a:xfrm>
              <a:off x="3018258" y="2016340"/>
              <a:ext cx="270838" cy="588826"/>
            </a:xfrm>
            <a:custGeom>
              <a:rect b="b" l="l" r="r" t="t"/>
              <a:pathLst>
                <a:path extrusionOk="0" h="18408" w="8467">
                  <a:moveTo>
                    <a:pt x="4799" y="0"/>
                  </a:moveTo>
                  <a:cubicBezTo>
                    <a:pt x="4799" y="0"/>
                    <a:pt x="2739" y="2679"/>
                    <a:pt x="2096" y="7096"/>
                  </a:cubicBezTo>
                  <a:cubicBezTo>
                    <a:pt x="1442" y="11514"/>
                    <a:pt x="834" y="13752"/>
                    <a:pt x="418" y="15228"/>
                  </a:cubicBezTo>
                  <a:cubicBezTo>
                    <a:pt x="1" y="16705"/>
                    <a:pt x="72" y="18407"/>
                    <a:pt x="72" y="18407"/>
                  </a:cubicBezTo>
                  <a:cubicBezTo>
                    <a:pt x="72" y="18407"/>
                    <a:pt x="3751" y="18253"/>
                    <a:pt x="5323" y="14502"/>
                  </a:cubicBezTo>
                  <a:cubicBezTo>
                    <a:pt x="6895" y="10764"/>
                    <a:pt x="8466" y="6561"/>
                    <a:pt x="7823" y="3834"/>
                  </a:cubicBezTo>
                  <a:cubicBezTo>
                    <a:pt x="7168" y="1108"/>
                    <a:pt x="4799" y="0"/>
                    <a:pt x="479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2" name="Google Shape;342;p33"/>
            <p:cNvSpPr/>
            <p:nvPr/>
          </p:nvSpPr>
          <p:spPr>
            <a:xfrm>
              <a:off x="3046822" y="2098996"/>
              <a:ext cx="79265" cy="346968"/>
            </a:xfrm>
            <a:custGeom>
              <a:rect b="b" l="l" r="r" t="t"/>
              <a:pathLst>
                <a:path extrusionOk="0" h="10847" w="2478">
                  <a:moveTo>
                    <a:pt x="2477" y="0"/>
                  </a:moveTo>
                  <a:cubicBezTo>
                    <a:pt x="1858" y="1441"/>
                    <a:pt x="1430" y="2965"/>
                    <a:pt x="1203" y="4512"/>
                  </a:cubicBezTo>
                  <a:cubicBezTo>
                    <a:pt x="763" y="7453"/>
                    <a:pt x="346" y="9430"/>
                    <a:pt x="1" y="10847"/>
                  </a:cubicBezTo>
                  <a:cubicBezTo>
                    <a:pt x="227" y="10751"/>
                    <a:pt x="1084" y="10323"/>
                    <a:pt x="1608" y="9608"/>
                  </a:cubicBezTo>
                  <a:cubicBezTo>
                    <a:pt x="2215" y="8775"/>
                    <a:pt x="2025" y="7239"/>
                    <a:pt x="1668" y="5822"/>
                  </a:cubicBezTo>
                  <a:cubicBezTo>
                    <a:pt x="1322" y="4405"/>
                    <a:pt x="2465" y="36"/>
                    <a:pt x="24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3" name="Google Shape;343;p33"/>
            <p:cNvSpPr/>
            <p:nvPr/>
          </p:nvSpPr>
          <p:spPr>
            <a:xfrm>
              <a:off x="2820991" y="2709861"/>
              <a:ext cx="99801" cy="1214182"/>
            </a:xfrm>
            <a:custGeom>
              <a:rect b="b" l="l" r="r" t="t"/>
              <a:pathLst>
                <a:path extrusionOk="0" h="37958" w="3120">
                  <a:moveTo>
                    <a:pt x="0" y="1"/>
                  </a:moveTo>
                  <a:lnTo>
                    <a:pt x="0" y="37660"/>
                  </a:lnTo>
                  <a:lnTo>
                    <a:pt x="298" y="37588"/>
                  </a:lnTo>
                  <a:lnTo>
                    <a:pt x="298" y="37957"/>
                  </a:lnTo>
                  <a:lnTo>
                    <a:pt x="3120" y="37957"/>
                  </a:lnTo>
                  <a:cubicBezTo>
                    <a:pt x="3120" y="37957"/>
                    <a:pt x="2679" y="36803"/>
                    <a:pt x="1858" y="36279"/>
                  </a:cubicBezTo>
                  <a:cubicBezTo>
                    <a:pt x="1465" y="36029"/>
                    <a:pt x="1060" y="35814"/>
                    <a:pt x="643" y="35624"/>
                  </a:cubicBezTo>
                  <a:cubicBezTo>
                    <a:pt x="1012" y="32528"/>
                    <a:pt x="1703" y="26647"/>
                    <a:pt x="1774" y="25134"/>
                  </a:cubicBezTo>
                  <a:cubicBezTo>
                    <a:pt x="1882" y="23075"/>
                    <a:pt x="1274" y="20729"/>
                    <a:pt x="1274" y="20729"/>
                  </a:cubicBezTo>
                  <a:cubicBezTo>
                    <a:pt x="1274" y="20729"/>
                    <a:pt x="2334" y="10073"/>
                    <a:pt x="2358" y="8216"/>
                  </a:cubicBezTo>
                  <a:cubicBezTo>
                    <a:pt x="2358" y="6942"/>
                    <a:pt x="2286" y="5668"/>
                    <a:pt x="2132" y="4406"/>
                  </a:cubicBezTo>
                  <a:lnTo>
                    <a:pt x="3120" y="1751"/>
                  </a:lnTo>
                  <a:lnTo>
                    <a:pt x="762" y="346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4" name="Google Shape;344;p33"/>
            <p:cNvSpPr/>
            <p:nvPr/>
          </p:nvSpPr>
          <p:spPr>
            <a:xfrm>
              <a:off x="2793577" y="2562847"/>
              <a:ext cx="54475" cy="1361196"/>
            </a:xfrm>
            <a:custGeom>
              <a:rect b="b" l="l" r="r" t="t"/>
              <a:pathLst>
                <a:path extrusionOk="0" h="42554" w="1703">
                  <a:moveTo>
                    <a:pt x="0" y="1"/>
                  </a:moveTo>
                  <a:lnTo>
                    <a:pt x="441" y="42137"/>
                  </a:lnTo>
                  <a:cubicBezTo>
                    <a:pt x="453" y="42363"/>
                    <a:pt x="631" y="42542"/>
                    <a:pt x="857" y="42553"/>
                  </a:cubicBezTo>
                  <a:cubicBezTo>
                    <a:pt x="1072" y="42542"/>
                    <a:pt x="1250" y="42363"/>
                    <a:pt x="1250" y="42137"/>
                  </a:cubicBezTo>
                  <a:lnTo>
                    <a:pt x="1703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5" name="Google Shape;345;p33"/>
            <p:cNvSpPr/>
            <p:nvPr/>
          </p:nvSpPr>
          <p:spPr>
            <a:xfrm>
              <a:off x="2793577" y="2562847"/>
              <a:ext cx="27445" cy="1299108"/>
            </a:xfrm>
            <a:custGeom>
              <a:rect b="b" l="l" r="r" t="t"/>
              <a:pathLst>
                <a:path extrusionOk="0" h="40613" w="858">
                  <a:moveTo>
                    <a:pt x="0" y="1"/>
                  </a:moveTo>
                  <a:lnTo>
                    <a:pt x="429" y="40613"/>
                  </a:lnTo>
                  <a:lnTo>
                    <a:pt x="85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6" name="Google Shape;346;p33"/>
            <p:cNvSpPr/>
            <p:nvPr/>
          </p:nvSpPr>
          <p:spPr>
            <a:xfrm>
              <a:off x="2749403" y="2437072"/>
              <a:ext cx="391911" cy="170749"/>
            </a:xfrm>
            <a:custGeom>
              <a:rect b="b" l="l" r="r" t="t"/>
              <a:pathLst>
                <a:path extrusionOk="0" h="5338" w="12252">
                  <a:moveTo>
                    <a:pt x="9026" y="1"/>
                  </a:moveTo>
                  <a:cubicBezTo>
                    <a:pt x="7251" y="1"/>
                    <a:pt x="5692" y="1281"/>
                    <a:pt x="4810" y="1421"/>
                  </a:cubicBezTo>
                  <a:cubicBezTo>
                    <a:pt x="4726" y="1433"/>
                    <a:pt x="4643" y="1438"/>
                    <a:pt x="4562" y="1438"/>
                  </a:cubicBezTo>
                  <a:cubicBezTo>
                    <a:pt x="3768" y="1438"/>
                    <a:pt x="3162" y="905"/>
                    <a:pt x="2762" y="873"/>
                  </a:cubicBezTo>
                  <a:cubicBezTo>
                    <a:pt x="2744" y="871"/>
                    <a:pt x="2723" y="871"/>
                    <a:pt x="2700" y="871"/>
                  </a:cubicBezTo>
                  <a:cubicBezTo>
                    <a:pt x="2143" y="871"/>
                    <a:pt x="179" y="1266"/>
                    <a:pt x="179" y="1266"/>
                  </a:cubicBezTo>
                  <a:cubicBezTo>
                    <a:pt x="179" y="1266"/>
                    <a:pt x="0" y="2004"/>
                    <a:pt x="179" y="2516"/>
                  </a:cubicBezTo>
                  <a:cubicBezTo>
                    <a:pt x="369" y="3028"/>
                    <a:pt x="738" y="3504"/>
                    <a:pt x="774" y="4028"/>
                  </a:cubicBezTo>
                  <a:cubicBezTo>
                    <a:pt x="822" y="4564"/>
                    <a:pt x="1607" y="5338"/>
                    <a:pt x="1607" y="5338"/>
                  </a:cubicBezTo>
                  <a:cubicBezTo>
                    <a:pt x="1607" y="5338"/>
                    <a:pt x="3143" y="4957"/>
                    <a:pt x="3667" y="4766"/>
                  </a:cubicBezTo>
                  <a:cubicBezTo>
                    <a:pt x="3704" y="4754"/>
                    <a:pt x="3753" y="4748"/>
                    <a:pt x="3813" y="4748"/>
                  </a:cubicBezTo>
                  <a:cubicBezTo>
                    <a:pt x="4415" y="4748"/>
                    <a:pt x="6141" y="5299"/>
                    <a:pt x="7792" y="5299"/>
                  </a:cubicBezTo>
                  <a:cubicBezTo>
                    <a:pt x="8404" y="5299"/>
                    <a:pt x="9006" y="5223"/>
                    <a:pt x="9537" y="5016"/>
                  </a:cubicBezTo>
                  <a:cubicBezTo>
                    <a:pt x="11632" y="4195"/>
                    <a:pt x="12252" y="2397"/>
                    <a:pt x="12013" y="1456"/>
                  </a:cubicBezTo>
                  <a:cubicBezTo>
                    <a:pt x="11871" y="849"/>
                    <a:pt x="10990" y="87"/>
                    <a:pt x="9168" y="4"/>
                  </a:cubicBezTo>
                  <a:cubicBezTo>
                    <a:pt x="9120" y="2"/>
                    <a:pt x="9073" y="1"/>
                    <a:pt x="902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7" name="Google Shape;347;p33"/>
            <p:cNvSpPr/>
            <p:nvPr/>
          </p:nvSpPr>
          <p:spPr>
            <a:xfrm>
              <a:off x="2494590" y="2330777"/>
              <a:ext cx="362994" cy="275956"/>
            </a:xfrm>
            <a:custGeom>
              <a:rect b="b" l="l" r="r" t="t"/>
              <a:pathLst>
                <a:path extrusionOk="0" h="8627" w="11348">
                  <a:moveTo>
                    <a:pt x="10176" y="1"/>
                  </a:moveTo>
                  <a:cubicBezTo>
                    <a:pt x="10138" y="1"/>
                    <a:pt x="10100" y="6"/>
                    <a:pt x="10062" y="17"/>
                  </a:cubicBezTo>
                  <a:cubicBezTo>
                    <a:pt x="9466" y="219"/>
                    <a:pt x="8061" y="695"/>
                    <a:pt x="7740" y="898"/>
                  </a:cubicBezTo>
                  <a:cubicBezTo>
                    <a:pt x="7347" y="1160"/>
                    <a:pt x="7025" y="2077"/>
                    <a:pt x="6121" y="2410"/>
                  </a:cubicBezTo>
                  <a:cubicBezTo>
                    <a:pt x="5204" y="2743"/>
                    <a:pt x="3311" y="2362"/>
                    <a:pt x="1656" y="3362"/>
                  </a:cubicBezTo>
                  <a:cubicBezTo>
                    <a:pt x="1" y="4351"/>
                    <a:pt x="346" y="5756"/>
                    <a:pt x="501" y="6363"/>
                  </a:cubicBezTo>
                  <a:cubicBezTo>
                    <a:pt x="746" y="7284"/>
                    <a:pt x="2805" y="8627"/>
                    <a:pt x="3819" y="8627"/>
                  </a:cubicBezTo>
                  <a:cubicBezTo>
                    <a:pt x="3840" y="8627"/>
                    <a:pt x="3861" y="8626"/>
                    <a:pt x="3882" y="8625"/>
                  </a:cubicBezTo>
                  <a:cubicBezTo>
                    <a:pt x="6252" y="8458"/>
                    <a:pt x="8228" y="4875"/>
                    <a:pt x="8811" y="4767"/>
                  </a:cubicBezTo>
                  <a:cubicBezTo>
                    <a:pt x="9395" y="4660"/>
                    <a:pt x="11002" y="4220"/>
                    <a:pt x="11002" y="4220"/>
                  </a:cubicBezTo>
                  <a:cubicBezTo>
                    <a:pt x="11002" y="4220"/>
                    <a:pt x="11347" y="3136"/>
                    <a:pt x="11121" y="2660"/>
                  </a:cubicBezTo>
                  <a:cubicBezTo>
                    <a:pt x="10907" y="2172"/>
                    <a:pt x="11014" y="1577"/>
                    <a:pt x="10931" y="1029"/>
                  </a:cubicBezTo>
                  <a:cubicBezTo>
                    <a:pt x="10859" y="719"/>
                    <a:pt x="10716" y="422"/>
                    <a:pt x="10514" y="172"/>
                  </a:cubicBezTo>
                  <a:cubicBezTo>
                    <a:pt x="10431" y="61"/>
                    <a:pt x="10306" y="1"/>
                    <a:pt x="1017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8" name="Google Shape;348;p33"/>
            <p:cNvSpPr/>
            <p:nvPr/>
          </p:nvSpPr>
          <p:spPr>
            <a:xfrm>
              <a:off x="2729219" y="1685749"/>
              <a:ext cx="76962" cy="30132"/>
            </a:xfrm>
            <a:custGeom>
              <a:rect b="b" l="l" r="r" t="t"/>
              <a:pathLst>
                <a:path extrusionOk="0" h="942" w="2406">
                  <a:moveTo>
                    <a:pt x="0" y="1"/>
                  </a:moveTo>
                  <a:cubicBezTo>
                    <a:pt x="0" y="1"/>
                    <a:pt x="286" y="941"/>
                    <a:pt x="1203" y="941"/>
                  </a:cubicBezTo>
                  <a:cubicBezTo>
                    <a:pt x="2119" y="941"/>
                    <a:pt x="2405" y="1"/>
                    <a:pt x="240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9" name="Google Shape;349;p33"/>
            <p:cNvSpPr/>
            <p:nvPr/>
          </p:nvSpPr>
          <p:spPr>
            <a:xfrm>
              <a:off x="2835449" y="1685749"/>
              <a:ext cx="76962" cy="98298"/>
            </a:xfrm>
            <a:custGeom>
              <a:rect b="b" l="l" r="r" t="t"/>
              <a:pathLst>
                <a:path extrusionOk="0" h="3073" w="2406">
                  <a:moveTo>
                    <a:pt x="1" y="1"/>
                  </a:moveTo>
                  <a:lnTo>
                    <a:pt x="1" y="3073"/>
                  </a:lnTo>
                  <a:cubicBezTo>
                    <a:pt x="1" y="3073"/>
                    <a:pt x="846" y="2477"/>
                    <a:pt x="846" y="1846"/>
                  </a:cubicBezTo>
                  <a:cubicBezTo>
                    <a:pt x="822" y="1477"/>
                    <a:pt x="739" y="1108"/>
                    <a:pt x="584" y="763"/>
                  </a:cubicBezTo>
                  <a:lnTo>
                    <a:pt x="584" y="763"/>
                  </a:lnTo>
                  <a:cubicBezTo>
                    <a:pt x="775" y="882"/>
                    <a:pt x="989" y="941"/>
                    <a:pt x="1203" y="941"/>
                  </a:cubicBezTo>
                  <a:cubicBezTo>
                    <a:pt x="2132" y="941"/>
                    <a:pt x="2406" y="1"/>
                    <a:pt x="2406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0" name="Google Shape;350;p33"/>
            <p:cNvSpPr/>
            <p:nvPr/>
          </p:nvSpPr>
          <p:spPr>
            <a:xfrm>
              <a:off x="2774129" y="1810213"/>
              <a:ext cx="93723" cy="12315"/>
            </a:xfrm>
            <a:custGeom>
              <a:rect b="b" l="l" r="r" t="t"/>
              <a:pathLst>
                <a:path extrusionOk="0" h="385" w="2930">
                  <a:moveTo>
                    <a:pt x="1242" y="0"/>
                  </a:moveTo>
                  <a:cubicBezTo>
                    <a:pt x="1233" y="0"/>
                    <a:pt x="1224" y="1"/>
                    <a:pt x="1215" y="3"/>
                  </a:cubicBezTo>
                  <a:cubicBezTo>
                    <a:pt x="942" y="3"/>
                    <a:pt x="1" y="384"/>
                    <a:pt x="1" y="384"/>
                  </a:cubicBezTo>
                  <a:lnTo>
                    <a:pt x="2930" y="384"/>
                  </a:lnTo>
                  <a:cubicBezTo>
                    <a:pt x="2930" y="384"/>
                    <a:pt x="1989" y="3"/>
                    <a:pt x="1727" y="3"/>
                  </a:cubicBezTo>
                  <a:cubicBezTo>
                    <a:pt x="1717" y="1"/>
                    <a:pt x="1706" y="0"/>
                    <a:pt x="1696" y="0"/>
                  </a:cubicBezTo>
                  <a:cubicBezTo>
                    <a:pt x="1647" y="0"/>
                    <a:pt x="1598" y="21"/>
                    <a:pt x="1549" y="51"/>
                  </a:cubicBezTo>
                  <a:cubicBezTo>
                    <a:pt x="1525" y="69"/>
                    <a:pt x="1495" y="78"/>
                    <a:pt x="1464" y="78"/>
                  </a:cubicBezTo>
                  <a:cubicBezTo>
                    <a:pt x="1433" y="78"/>
                    <a:pt x="1400" y="69"/>
                    <a:pt x="1370" y="51"/>
                  </a:cubicBezTo>
                  <a:cubicBezTo>
                    <a:pt x="1331" y="21"/>
                    <a:pt x="1284" y="0"/>
                    <a:pt x="1242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1" name="Google Shape;351;p33"/>
            <p:cNvSpPr/>
            <p:nvPr/>
          </p:nvSpPr>
          <p:spPr>
            <a:xfrm>
              <a:off x="2377292" y="2056708"/>
              <a:ext cx="83807" cy="252157"/>
            </a:xfrm>
            <a:custGeom>
              <a:rect b="b" l="l" r="r" t="t"/>
              <a:pathLst>
                <a:path extrusionOk="0" h="7883" w="2620">
                  <a:moveTo>
                    <a:pt x="2620" y="0"/>
                  </a:moveTo>
                  <a:cubicBezTo>
                    <a:pt x="2620" y="1"/>
                    <a:pt x="524" y="1322"/>
                    <a:pt x="263" y="3656"/>
                  </a:cubicBezTo>
                  <a:cubicBezTo>
                    <a:pt x="1" y="5989"/>
                    <a:pt x="1513" y="7882"/>
                    <a:pt x="1513" y="7882"/>
                  </a:cubicBezTo>
                  <a:cubicBezTo>
                    <a:pt x="1513" y="7882"/>
                    <a:pt x="1108" y="6870"/>
                    <a:pt x="1275" y="4525"/>
                  </a:cubicBezTo>
                  <a:cubicBezTo>
                    <a:pt x="1429" y="2167"/>
                    <a:pt x="2620" y="1"/>
                    <a:pt x="262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2" name="Google Shape;352;p33"/>
            <p:cNvSpPr/>
            <p:nvPr/>
          </p:nvSpPr>
          <p:spPr>
            <a:xfrm>
              <a:off x="2505274" y="2399103"/>
              <a:ext cx="200338" cy="107414"/>
            </a:xfrm>
            <a:custGeom>
              <a:rect b="b" l="l" r="r" t="t"/>
              <a:pathLst>
                <a:path extrusionOk="0" h="3358" w="6263">
                  <a:moveTo>
                    <a:pt x="6263" y="0"/>
                  </a:moveTo>
                  <a:cubicBezTo>
                    <a:pt x="6120" y="107"/>
                    <a:pt x="5953" y="203"/>
                    <a:pt x="5775" y="274"/>
                  </a:cubicBezTo>
                  <a:cubicBezTo>
                    <a:pt x="4870" y="607"/>
                    <a:pt x="2977" y="226"/>
                    <a:pt x="1310" y="1226"/>
                  </a:cubicBezTo>
                  <a:cubicBezTo>
                    <a:pt x="238" y="1869"/>
                    <a:pt x="0" y="2691"/>
                    <a:pt x="24" y="3358"/>
                  </a:cubicBezTo>
                  <a:cubicBezTo>
                    <a:pt x="24" y="3358"/>
                    <a:pt x="1262" y="1691"/>
                    <a:pt x="2512" y="1441"/>
                  </a:cubicBezTo>
                  <a:cubicBezTo>
                    <a:pt x="3763" y="1203"/>
                    <a:pt x="5513" y="1000"/>
                    <a:pt x="5989" y="417"/>
                  </a:cubicBezTo>
                  <a:cubicBezTo>
                    <a:pt x="6096" y="286"/>
                    <a:pt x="6191" y="143"/>
                    <a:pt x="626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3" name="Google Shape;353;p33"/>
            <p:cNvSpPr/>
            <p:nvPr/>
          </p:nvSpPr>
          <p:spPr>
            <a:xfrm>
              <a:off x="2763477" y="2587221"/>
              <a:ext cx="115059" cy="25558"/>
            </a:xfrm>
            <a:custGeom>
              <a:rect b="b" l="l" r="r" t="t"/>
              <a:pathLst>
                <a:path extrusionOk="0" h="799" w="3597">
                  <a:moveTo>
                    <a:pt x="393" y="1"/>
                  </a:moveTo>
                  <a:cubicBezTo>
                    <a:pt x="179" y="1"/>
                    <a:pt x="1" y="179"/>
                    <a:pt x="1" y="394"/>
                  </a:cubicBezTo>
                  <a:cubicBezTo>
                    <a:pt x="1" y="620"/>
                    <a:pt x="179" y="798"/>
                    <a:pt x="393" y="798"/>
                  </a:cubicBezTo>
                  <a:lnTo>
                    <a:pt x="3191" y="798"/>
                  </a:lnTo>
                  <a:cubicBezTo>
                    <a:pt x="3418" y="798"/>
                    <a:pt x="3596" y="620"/>
                    <a:pt x="3596" y="394"/>
                  </a:cubicBezTo>
                  <a:cubicBezTo>
                    <a:pt x="3596" y="179"/>
                    <a:pt x="3418" y="1"/>
                    <a:pt x="3191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3"/>
            <p:cNvSpPr/>
            <p:nvPr/>
          </p:nvSpPr>
          <p:spPr>
            <a:xfrm>
              <a:off x="2381482" y="2087928"/>
              <a:ext cx="130669" cy="404898"/>
            </a:xfrm>
            <a:custGeom>
              <a:rect b="b" l="l" r="r" t="t"/>
              <a:pathLst>
                <a:path extrusionOk="0" h="12658" w="4085">
                  <a:moveTo>
                    <a:pt x="1394" y="1"/>
                  </a:moveTo>
                  <a:lnTo>
                    <a:pt x="1394" y="1"/>
                  </a:lnTo>
                  <a:cubicBezTo>
                    <a:pt x="608" y="870"/>
                    <a:pt x="155" y="1965"/>
                    <a:pt x="96" y="3132"/>
                  </a:cubicBezTo>
                  <a:cubicBezTo>
                    <a:pt x="1" y="5097"/>
                    <a:pt x="3072" y="12657"/>
                    <a:pt x="3072" y="12657"/>
                  </a:cubicBezTo>
                  <a:cubicBezTo>
                    <a:pt x="3072" y="12657"/>
                    <a:pt x="4084" y="10478"/>
                    <a:pt x="3739" y="9204"/>
                  </a:cubicBezTo>
                  <a:cubicBezTo>
                    <a:pt x="3394" y="7930"/>
                    <a:pt x="1560" y="7252"/>
                    <a:pt x="1298" y="6799"/>
                  </a:cubicBezTo>
                  <a:cubicBezTo>
                    <a:pt x="1025" y="6335"/>
                    <a:pt x="739" y="4561"/>
                    <a:pt x="739" y="4561"/>
                  </a:cubicBezTo>
                  <a:lnTo>
                    <a:pt x="139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3"/>
            <p:cNvSpPr/>
            <p:nvPr/>
          </p:nvSpPr>
          <p:spPr>
            <a:xfrm>
              <a:off x="2789771" y="1844759"/>
              <a:ext cx="22487" cy="39824"/>
            </a:xfrm>
            <a:custGeom>
              <a:rect b="b" l="l" r="r" t="t"/>
              <a:pathLst>
                <a:path extrusionOk="0" h="1245" w="703">
                  <a:moveTo>
                    <a:pt x="118" y="0"/>
                  </a:moveTo>
                  <a:cubicBezTo>
                    <a:pt x="84" y="0"/>
                    <a:pt x="62" y="37"/>
                    <a:pt x="72" y="66"/>
                  </a:cubicBezTo>
                  <a:lnTo>
                    <a:pt x="179" y="280"/>
                  </a:lnTo>
                  <a:cubicBezTo>
                    <a:pt x="214" y="352"/>
                    <a:pt x="203" y="447"/>
                    <a:pt x="143" y="519"/>
                  </a:cubicBezTo>
                  <a:cubicBezTo>
                    <a:pt x="48" y="626"/>
                    <a:pt x="0" y="769"/>
                    <a:pt x="36" y="923"/>
                  </a:cubicBezTo>
                  <a:cubicBezTo>
                    <a:pt x="107" y="1185"/>
                    <a:pt x="607" y="1245"/>
                    <a:pt x="607" y="1245"/>
                  </a:cubicBezTo>
                  <a:cubicBezTo>
                    <a:pt x="524" y="1078"/>
                    <a:pt x="464" y="900"/>
                    <a:pt x="441" y="721"/>
                  </a:cubicBezTo>
                  <a:cubicBezTo>
                    <a:pt x="441" y="590"/>
                    <a:pt x="500" y="471"/>
                    <a:pt x="607" y="388"/>
                  </a:cubicBezTo>
                  <a:lnTo>
                    <a:pt x="655" y="340"/>
                  </a:lnTo>
                  <a:cubicBezTo>
                    <a:pt x="703" y="292"/>
                    <a:pt x="679" y="209"/>
                    <a:pt x="619" y="185"/>
                  </a:cubicBezTo>
                  <a:lnTo>
                    <a:pt x="143" y="7"/>
                  </a:lnTo>
                  <a:cubicBezTo>
                    <a:pt x="134" y="2"/>
                    <a:pt x="126" y="0"/>
                    <a:pt x="11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6" name="Google Shape;356;p33"/>
            <p:cNvSpPr/>
            <p:nvPr/>
          </p:nvSpPr>
          <p:spPr>
            <a:xfrm>
              <a:off x="2837752" y="1652162"/>
              <a:ext cx="28597" cy="21815"/>
            </a:xfrm>
            <a:custGeom>
              <a:rect b="b" l="l" r="r" t="t"/>
              <a:pathLst>
                <a:path extrusionOk="0" h="682" w="894">
                  <a:moveTo>
                    <a:pt x="291" y="0"/>
                  </a:moveTo>
                  <a:cubicBezTo>
                    <a:pt x="215" y="0"/>
                    <a:pt x="141" y="48"/>
                    <a:pt x="119" y="134"/>
                  </a:cubicBezTo>
                  <a:lnTo>
                    <a:pt x="12" y="551"/>
                  </a:lnTo>
                  <a:cubicBezTo>
                    <a:pt x="0" y="610"/>
                    <a:pt x="48" y="682"/>
                    <a:pt x="119" y="682"/>
                  </a:cubicBezTo>
                  <a:lnTo>
                    <a:pt x="667" y="682"/>
                  </a:lnTo>
                  <a:cubicBezTo>
                    <a:pt x="810" y="682"/>
                    <a:pt x="893" y="491"/>
                    <a:pt x="774" y="396"/>
                  </a:cubicBezTo>
                  <a:lnTo>
                    <a:pt x="429" y="63"/>
                  </a:lnTo>
                  <a:cubicBezTo>
                    <a:pt x="391" y="20"/>
                    <a:pt x="341" y="0"/>
                    <a:pt x="29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7" name="Google Shape;357;p33"/>
            <p:cNvSpPr/>
            <p:nvPr/>
          </p:nvSpPr>
          <p:spPr>
            <a:xfrm>
              <a:off x="2486593" y="3924011"/>
              <a:ext cx="36210" cy="50668"/>
            </a:xfrm>
            <a:custGeom>
              <a:rect b="b" l="l" r="r" t="t"/>
              <a:pathLst>
                <a:path extrusionOk="0" h="1584" w="1132">
                  <a:moveTo>
                    <a:pt x="1" y="0"/>
                  </a:moveTo>
                  <a:lnTo>
                    <a:pt x="1" y="1584"/>
                  </a:lnTo>
                  <a:lnTo>
                    <a:pt x="1132" y="1584"/>
                  </a:lnTo>
                  <a:lnTo>
                    <a:pt x="11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8" name="Google Shape;358;p33"/>
            <p:cNvSpPr/>
            <p:nvPr/>
          </p:nvSpPr>
          <p:spPr>
            <a:xfrm>
              <a:off x="2357492" y="4022276"/>
              <a:ext cx="926646" cy="50668"/>
            </a:xfrm>
            <a:custGeom>
              <a:rect b="b" l="l" r="r" t="t"/>
              <a:pathLst>
                <a:path extrusionOk="0" h="1584" w="28969">
                  <a:moveTo>
                    <a:pt x="798" y="0"/>
                  </a:moveTo>
                  <a:cubicBezTo>
                    <a:pt x="358" y="0"/>
                    <a:pt x="1" y="346"/>
                    <a:pt x="1" y="786"/>
                  </a:cubicBezTo>
                  <a:cubicBezTo>
                    <a:pt x="1" y="1227"/>
                    <a:pt x="358" y="1584"/>
                    <a:pt x="798" y="1584"/>
                  </a:cubicBezTo>
                  <a:lnTo>
                    <a:pt x="28171" y="1584"/>
                  </a:lnTo>
                  <a:cubicBezTo>
                    <a:pt x="28611" y="1584"/>
                    <a:pt x="28968" y="1227"/>
                    <a:pt x="28968" y="786"/>
                  </a:cubicBezTo>
                  <a:cubicBezTo>
                    <a:pt x="28968" y="346"/>
                    <a:pt x="28611" y="0"/>
                    <a:pt x="28171" y="0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9" name="Google Shape;359;p33"/>
            <p:cNvSpPr/>
            <p:nvPr/>
          </p:nvSpPr>
          <p:spPr>
            <a:xfrm>
              <a:off x="2357492" y="4424455"/>
              <a:ext cx="926646" cy="50668"/>
            </a:xfrm>
            <a:custGeom>
              <a:rect b="b" l="l" r="r" t="t"/>
              <a:pathLst>
                <a:path extrusionOk="0" h="1584" w="28969">
                  <a:moveTo>
                    <a:pt x="798" y="0"/>
                  </a:moveTo>
                  <a:cubicBezTo>
                    <a:pt x="358" y="0"/>
                    <a:pt x="1" y="345"/>
                    <a:pt x="1" y="786"/>
                  </a:cubicBezTo>
                  <a:cubicBezTo>
                    <a:pt x="1" y="1227"/>
                    <a:pt x="358" y="1584"/>
                    <a:pt x="798" y="1584"/>
                  </a:cubicBezTo>
                  <a:lnTo>
                    <a:pt x="28171" y="1584"/>
                  </a:lnTo>
                  <a:cubicBezTo>
                    <a:pt x="28611" y="1584"/>
                    <a:pt x="28968" y="1227"/>
                    <a:pt x="28968" y="786"/>
                  </a:cubicBezTo>
                  <a:cubicBezTo>
                    <a:pt x="28968" y="345"/>
                    <a:pt x="28611" y="0"/>
                    <a:pt x="28171" y="0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0" name="Google Shape;360;p33"/>
            <p:cNvSpPr/>
            <p:nvPr/>
          </p:nvSpPr>
          <p:spPr>
            <a:xfrm>
              <a:off x="3172117" y="4022276"/>
              <a:ext cx="50700" cy="50668"/>
            </a:xfrm>
            <a:custGeom>
              <a:rect b="b" l="l" r="r" t="t"/>
              <a:pathLst>
                <a:path extrusionOk="0" h="1584" w="1585">
                  <a:moveTo>
                    <a:pt x="1" y="0"/>
                  </a:moveTo>
                  <a:lnTo>
                    <a:pt x="1" y="1584"/>
                  </a:lnTo>
                  <a:lnTo>
                    <a:pt x="1585" y="1584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1" name="Google Shape;361;p33"/>
            <p:cNvSpPr/>
            <p:nvPr/>
          </p:nvSpPr>
          <p:spPr>
            <a:xfrm>
              <a:off x="3172117" y="4424455"/>
              <a:ext cx="50700" cy="50668"/>
            </a:xfrm>
            <a:custGeom>
              <a:rect b="b" l="l" r="r" t="t"/>
              <a:pathLst>
                <a:path extrusionOk="0" h="1584" w="1585">
                  <a:moveTo>
                    <a:pt x="1" y="0"/>
                  </a:moveTo>
                  <a:lnTo>
                    <a:pt x="1" y="1584"/>
                  </a:lnTo>
                  <a:lnTo>
                    <a:pt x="1585" y="1584"/>
                  </a:lnTo>
                  <a:lnTo>
                    <a:pt x="1585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2" name="Google Shape;362;p33"/>
            <p:cNvSpPr/>
            <p:nvPr/>
          </p:nvSpPr>
          <p:spPr>
            <a:xfrm>
              <a:off x="2720070" y="1553993"/>
              <a:ext cx="59433" cy="120017"/>
            </a:xfrm>
            <a:custGeom>
              <a:rect b="b" l="l" r="r" t="t"/>
              <a:pathLst>
                <a:path extrusionOk="0" h="3752" w="1858">
                  <a:moveTo>
                    <a:pt x="1858" y="0"/>
                  </a:moveTo>
                  <a:lnTo>
                    <a:pt x="1858" y="0"/>
                  </a:lnTo>
                  <a:cubicBezTo>
                    <a:pt x="1405" y="334"/>
                    <a:pt x="1012" y="738"/>
                    <a:pt x="691" y="1191"/>
                  </a:cubicBezTo>
                  <a:cubicBezTo>
                    <a:pt x="262" y="1846"/>
                    <a:pt x="226" y="3203"/>
                    <a:pt x="226" y="3203"/>
                  </a:cubicBezTo>
                  <a:lnTo>
                    <a:pt x="36" y="3572"/>
                  </a:lnTo>
                  <a:cubicBezTo>
                    <a:pt x="0" y="3655"/>
                    <a:pt x="60" y="3751"/>
                    <a:pt x="143" y="3751"/>
                  </a:cubicBezTo>
                  <a:lnTo>
                    <a:pt x="1679" y="3751"/>
                  </a:lnTo>
                  <a:cubicBezTo>
                    <a:pt x="1683" y="3751"/>
                    <a:pt x="1687" y="3751"/>
                    <a:pt x="1690" y="3751"/>
                  </a:cubicBezTo>
                  <a:cubicBezTo>
                    <a:pt x="1777" y="3751"/>
                    <a:pt x="1806" y="3619"/>
                    <a:pt x="1703" y="3596"/>
                  </a:cubicBezTo>
                  <a:lnTo>
                    <a:pt x="941" y="3263"/>
                  </a:lnTo>
                  <a:cubicBezTo>
                    <a:pt x="941" y="3263"/>
                    <a:pt x="858" y="2167"/>
                    <a:pt x="1084" y="1393"/>
                  </a:cubicBezTo>
                  <a:cubicBezTo>
                    <a:pt x="1250" y="893"/>
                    <a:pt x="1512" y="417"/>
                    <a:pt x="185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31" name="Google Shape;531;p42"/>
          <p:cNvGrpSpPr/>
          <p:nvPr/>
        </p:nvGrpSpPr>
        <p:grpSpPr>
          <a:xfrm>
            <a:off x="935017" y="1183718"/>
            <a:ext cx="2064542" cy="2064542"/>
            <a:chOff x="2123286" y="186725"/>
            <a:chExt cx="4901571" cy="4901571"/>
          </a:xfrm>
        </p:grpSpPr>
        <p:sp>
          <p:nvSpPr>
            <p:cNvPr id="532" name="Google Shape;532;p42"/>
            <p:cNvSpPr/>
            <p:nvPr/>
          </p:nvSpPr>
          <p:spPr>
            <a:xfrm>
              <a:off x="2123286" y="186725"/>
              <a:ext cx="4901571" cy="4901571"/>
            </a:xfrm>
            <a:custGeom>
              <a:rect b="b" l="l" r="r" t="t"/>
              <a:pathLst>
                <a:path extrusionOk="0" h="153210" w="153210">
                  <a:moveTo>
                    <a:pt x="76605" y="1"/>
                  </a:moveTo>
                  <a:cubicBezTo>
                    <a:pt x="56293" y="1"/>
                    <a:pt x="36802" y="8073"/>
                    <a:pt x="22432" y="22432"/>
                  </a:cubicBezTo>
                  <a:cubicBezTo>
                    <a:pt x="8073" y="36803"/>
                    <a:pt x="0" y="56281"/>
                    <a:pt x="0" y="76605"/>
                  </a:cubicBezTo>
                  <a:cubicBezTo>
                    <a:pt x="0" y="96917"/>
                    <a:pt x="8073" y="116407"/>
                    <a:pt x="22432" y="130778"/>
                  </a:cubicBezTo>
                  <a:cubicBezTo>
                    <a:pt x="36802" y="145137"/>
                    <a:pt x="56293" y="153209"/>
                    <a:pt x="76605" y="153209"/>
                  </a:cubicBezTo>
                  <a:cubicBezTo>
                    <a:pt x="96917" y="153209"/>
                    <a:pt x="116408" y="145137"/>
                    <a:pt x="130778" y="130778"/>
                  </a:cubicBezTo>
                  <a:cubicBezTo>
                    <a:pt x="145137" y="116407"/>
                    <a:pt x="153210" y="96917"/>
                    <a:pt x="153210" y="76605"/>
                  </a:cubicBezTo>
                  <a:cubicBezTo>
                    <a:pt x="153210" y="56281"/>
                    <a:pt x="145137" y="36803"/>
                    <a:pt x="130778" y="22432"/>
                  </a:cubicBezTo>
                  <a:cubicBezTo>
                    <a:pt x="116408" y="8073"/>
                    <a:pt x="96917" y="1"/>
                    <a:pt x="76605" y="1"/>
                  </a:cubicBezTo>
                  <a:close/>
                </a:path>
              </a:pathLst>
            </a:custGeom>
            <a:gradFill>
              <a:gsLst>
                <a:gs pos="0">
                  <a:srgbClr val="0AC668">
                    <a:alpha val="32549"/>
                  </a:srgbClr>
                </a:gs>
                <a:gs pos="100000">
                  <a:srgbClr val="0A94C6">
                    <a:alpha val="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3" name="Google Shape;533;p42"/>
            <p:cNvSpPr/>
            <p:nvPr/>
          </p:nvSpPr>
          <p:spPr>
            <a:xfrm>
              <a:off x="2927677" y="990775"/>
              <a:ext cx="3292860" cy="3293198"/>
            </a:xfrm>
            <a:custGeom>
              <a:rect b="b" l="l" r="r" t="t"/>
              <a:pathLst>
                <a:path extrusionOk="0" h="116718" w="116706">
                  <a:moveTo>
                    <a:pt x="58353" y="1"/>
                  </a:moveTo>
                  <a:cubicBezTo>
                    <a:pt x="26123" y="1"/>
                    <a:pt x="0" y="26135"/>
                    <a:pt x="0" y="58365"/>
                  </a:cubicBezTo>
                  <a:cubicBezTo>
                    <a:pt x="0" y="73843"/>
                    <a:pt x="6144" y="88690"/>
                    <a:pt x="17086" y="99632"/>
                  </a:cubicBezTo>
                  <a:cubicBezTo>
                    <a:pt x="28028" y="110574"/>
                    <a:pt x="42875" y="116717"/>
                    <a:pt x="58353" y="116717"/>
                  </a:cubicBezTo>
                  <a:cubicBezTo>
                    <a:pt x="73831" y="116717"/>
                    <a:pt x="88678" y="110574"/>
                    <a:pt x="99620" y="99632"/>
                  </a:cubicBezTo>
                  <a:cubicBezTo>
                    <a:pt x="110562" y="88690"/>
                    <a:pt x="116706" y="73843"/>
                    <a:pt x="116706" y="58365"/>
                  </a:cubicBezTo>
                  <a:cubicBezTo>
                    <a:pt x="116706" y="42887"/>
                    <a:pt x="110562" y="28040"/>
                    <a:pt x="99620" y="17098"/>
                  </a:cubicBezTo>
                  <a:cubicBezTo>
                    <a:pt x="88678" y="6156"/>
                    <a:pt x="73831" y="1"/>
                    <a:pt x="58353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1764"/>
                  </a:srgbClr>
                </a:gs>
                <a:gs pos="100000">
                  <a:srgbClr val="252C3A">
                    <a:alpha val="1568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4" name="Google Shape;534;p42"/>
          <p:cNvGrpSpPr/>
          <p:nvPr/>
        </p:nvGrpSpPr>
        <p:grpSpPr>
          <a:xfrm>
            <a:off x="6144267" y="841593"/>
            <a:ext cx="2064542" cy="2064542"/>
            <a:chOff x="2123286" y="186725"/>
            <a:chExt cx="4901571" cy="4901571"/>
          </a:xfrm>
        </p:grpSpPr>
        <p:sp>
          <p:nvSpPr>
            <p:cNvPr id="535" name="Google Shape;535;p42"/>
            <p:cNvSpPr/>
            <p:nvPr/>
          </p:nvSpPr>
          <p:spPr>
            <a:xfrm>
              <a:off x="2123286" y="186725"/>
              <a:ext cx="4901571" cy="4901571"/>
            </a:xfrm>
            <a:custGeom>
              <a:rect b="b" l="l" r="r" t="t"/>
              <a:pathLst>
                <a:path extrusionOk="0" h="153210" w="153210">
                  <a:moveTo>
                    <a:pt x="76605" y="1"/>
                  </a:moveTo>
                  <a:cubicBezTo>
                    <a:pt x="56293" y="1"/>
                    <a:pt x="36802" y="8073"/>
                    <a:pt x="22432" y="22432"/>
                  </a:cubicBezTo>
                  <a:cubicBezTo>
                    <a:pt x="8073" y="36803"/>
                    <a:pt x="0" y="56281"/>
                    <a:pt x="0" y="76605"/>
                  </a:cubicBezTo>
                  <a:cubicBezTo>
                    <a:pt x="0" y="96917"/>
                    <a:pt x="8073" y="116407"/>
                    <a:pt x="22432" y="130778"/>
                  </a:cubicBezTo>
                  <a:cubicBezTo>
                    <a:pt x="36802" y="145137"/>
                    <a:pt x="56293" y="153209"/>
                    <a:pt x="76605" y="153209"/>
                  </a:cubicBezTo>
                  <a:cubicBezTo>
                    <a:pt x="96917" y="153209"/>
                    <a:pt x="116408" y="145137"/>
                    <a:pt x="130778" y="130778"/>
                  </a:cubicBezTo>
                  <a:cubicBezTo>
                    <a:pt x="145137" y="116407"/>
                    <a:pt x="153210" y="96917"/>
                    <a:pt x="153210" y="76605"/>
                  </a:cubicBezTo>
                  <a:cubicBezTo>
                    <a:pt x="153210" y="56281"/>
                    <a:pt x="145137" y="36803"/>
                    <a:pt x="130778" y="22432"/>
                  </a:cubicBezTo>
                  <a:cubicBezTo>
                    <a:pt x="116408" y="8073"/>
                    <a:pt x="96917" y="1"/>
                    <a:pt x="76605" y="1"/>
                  </a:cubicBezTo>
                  <a:close/>
                </a:path>
              </a:pathLst>
            </a:custGeom>
            <a:gradFill>
              <a:gsLst>
                <a:gs pos="0">
                  <a:srgbClr val="0AC668">
                    <a:alpha val="32549"/>
                  </a:srgbClr>
                </a:gs>
                <a:gs pos="100000">
                  <a:srgbClr val="0A94C6">
                    <a:alpha val="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6" name="Google Shape;536;p42"/>
            <p:cNvSpPr/>
            <p:nvPr/>
          </p:nvSpPr>
          <p:spPr>
            <a:xfrm>
              <a:off x="2927677" y="990775"/>
              <a:ext cx="3292860" cy="3293198"/>
            </a:xfrm>
            <a:custGeom>
              <a:rect b="b" l="l" r="r" t="t"/>
              <a:pathLst>
                <a:path extrusionOk="0" h="116718" w="116706">
                  <a:moveTo>
                    <a:pt x="58353" y="1"/>
                  </a:moveTo>
                  <a:cubicBezTo>
                    <a:pt x="26123" y="1"/>
                    <a:pt x="0" y="26135"/>
                    <a:pt x="0" y="58365"/>
                  </a:cubicBezTo>
                  <a:cubicBezTo>
                    <a:pt x="0" y="73843"/>
                    <a:pt x="6144" y="88690"/>
                    <a:pt x="17086" y="99632"/>
                  </a:cubicBezTo>
                  <a:cubicBezTo>
                    <a:pt x="28028" y="110574"/>
                    <a:pt x="42875" y="116717"/>
                    <a:pt x="58353" y="116717"/>
                  </a:cubicBezTo>
                  <a:cubicBezTo>
                    <a:pt x="73831" y="116717"/>
                    <a:pt x="88678" y="110574"/>
                    <a:pt x="99620" y="99632"/>
                  </a:cubicBezTo>
                  <a:cubicBezTo>
                    <a:pt x="110562" y="88690"/>
                    <a:pt x="116706" y="73843"/>
                    <a:pt x="116706" y="58365"/>
                  </a:cubicBezTo>
                  <a:cubicBezTo>
                    <a:pt x="116706" y="42887"/>
                    <a:pt x="110562" y="28040"/>
                    <a:pt x="99620" y="17098"/>
                  </a:cubicBezTo>
                  <a:cubicBezTo>
                    <a:pt x="88678" y="6156"/>
                    <a:pt x="73831" y="1"/>
                    <a:pt x="58353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1764"/>
                  </a:srgbClr>
                </a:gs>
                <a:gs pos="100000">
                  <a:srgbClr val="252C3A">
                    <a:alpha val="1568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37" name="Google Shape;537;p42"/>
          <p:cNvGrpSpPr/>
          <p:nvPr/>
        </p:nvGrpSpPr>
        <p:grpSpPr>
          <a:xfrm>
            <a:off x="-70962" y="3513278"/>
            <a:ext cx="9285924" cy="695704"/>
            <a:chOff x="-61693" y="3790528"/>
            <a:chExt cx="9285924" cy="695704"/>
          </a:xfrm>
        </p:grpSpPr>
        <p:grpSp>
          <p:nvGrpSpPr>
            <p:cNvPr id="538" name="Google Shape;538;p42"/>
            <p:cNvGrpSpPr/>
            <p:nvPr/>
          </p:nvGrpSpPr>
          <p:grpSpPr>
            <a:xfrm>
              <a:off x="-61693" y="3790528"/>
              <a:ext cx="2533282" cy="692594"/>
              <a:chOff x="1289475" y="4243850"/>
              <a:chExt cx="1284300" cy="351125"/>
            </a:xfrm>
          </p:grpSpPr>
          <p:sp>
            <p:nvSpPr>
              <p:cNvPr id="539" name="Google Shape;539;p42"/>
              <p:cNvSpPr/>
              <p:nvPr/>
            </p:nvSpPr>
            <p:spPr>
              <a:xfrm>
                <a:off x="1676975" y="4285500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1" y="0"/>
                    </a:moveTo>
                    <a:lnTo>
                      <a:pt x="1" y="795"/>
                    </a:lnTo>
                    <a:lnTo>
                      <a:pt x="796" y="795"/>
                    </a:lnTo>
                    <a:lnTo>
                      <a:pt x="796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0" name="Google Shape;540;p42"/>
              <p:cNvSpPr/>
              <p:nvPr/>
            </p:nvSpPr>
            <p:spPr>
              <a:xfrm>
                <a:off x="1655000" y="4304750"/>
                <a:ext cx="63850" cy="270350"/>
              </a:xfrm>
              <a:custGeom>
                <a:rect b="b" l="l" r="r" t="t"/>
                <a:pathLst>
                  <a:path extrusionOk="0" h="10814" w="2554">
                    <a:moveTo>
                      <a:pt x="361" y="410"/>
                    </a:moveTo>
                    <a:cubicBezTo>
                      <a:pt x="461" y="410"/>
                      <a:pt x="553" y="502"/>
                      <a:pt x="553" y="611"/>
                    </a:cubicBezTo>
                    <a:cubicBezTo>
                      <a:pt x="553" y="720"/>
                      <a:pt x="461" y="804"/>
                      <a:pt x="361" y="804"/>
                    </a:cubicBezTo>
                    <a:cubicBezTo>
                      <a:pt x="252" y="804"/>
                      <a:pt x="160" y="720"/>
                      <a:pt x="160" y="611"/>
                    </a:cubicBezTo>
                    <a:cubicBezTo>
                      <a:pt x="160" y="502"/>
                      <a:pt x="252" y="410"/>
                      <a:pt x="361" y="410"/>
                    </a:cubicBezTo>
                    <a:close/>
                    <a:moveTo>
                      <a:pt x="2194" y="410"/>
                    </a:moveTo>
                    <a:cubicBezTo>
                      <a:pt x="2302" y="410"/>
                      <a:pt x="2394" y="502"/>
                      <a:pt x="2394" y="611"/>
                    </a:cubicBezTo>
                    <a:cubicBezTo>
                      <a:pt x="2394" y="720"/>
                      <a:pt x="2302" y="804"/>
                      <a:pt x="2194" y="804"/>
                    </a:cubicBezTo>
                    <a:cubicBezTo>
                      <a:pt x="2085" y="804"/>
                      <a:pt x="2001" y="720"/>
                      <a:pt x="2001" y="611"/>
                    </a:cubicBezTo>
                    <a:cubicBezTo>
                      <a:pt x="2001" y="502"/>
                      <a:pt x="2085" y="410"/>
                      <a:pt x="2194" y="410"/>
                    </a:cubicBezTo>
                    <a:close/>
                    <a:moveTo>
                      <a:pt x="637" y="0"/>
                    </a:moveTo>
                    <a:lnTo>
                      <a:pt x="637" y="385"/>
                    </a:lnTo>
                    <a:cubicBezTo>
                      <a:pt x="570" y="310"/>
                      <a:pt x="469" y="251"/>
                      <a:pt x="361" y="251"/>
                    </a:cubicBezTo>
                    <a:cubicBezTo>
                      <a:pt x="160" y="251"/>
                      <a:pt x="1" y="410"/>
                      <a:pt x="1" y="611"/>
                    </a:cubicBezTo>
                    <a:cubicBezTo>
                      <a:pt x="1" y="804"/>
                      <a:pt x="160" y="971"/>
                      <a:pt x="361" y="971"/>
                    </a:cubicBezTo>
                    <a:cubicBezTo>
                      <a:pt x="469" y="971"/>
                      <a:pt x="570" y="913"/>
                      <a:pt x="637" y="837"/>
                    </a:cubicBezTo>
                    <a:lnTo>
                      <a:pt x="637" y="10813"/>
                    </a:lnTo>
                    <a:lnTo>
                      <a:pt x="1917" y="10813"/>
                    </a:lnTo>
                    <a:lnTo>
                      <a:pt x="1917" y="837"/>
                    </a:lnTo>
                    <a:cubicBezTo>
                      <a:pt x="1984" y="913"/>
                      <a:pt x="2085" y="971"/>
                      <a:pt x="2194" y="971"/>
                    </a:cubicBezTo>
                    <a:cubicBezTo>
                      <a:pt x="2394" y="971"/>
                      <a:pt x="2553" y="804"/>
                      <a:pt x="2553" y="611"/>
                    </a:cubicBezTo>
                    <a:cubicBezTo>
                      <a:pt x="2553" y="410"/>
                      <a:pt x="2394" y="251"/>
                      <a:pt x="2194" y="251"/>
                    </a:cubicBezTo>
                    <a:cubicBezTo>
                      <a:pt x="2085" y="251"/>
                      <a:pt x="1984" y="310"/>
                      <a:pt x="1917" y="385"/>
                    </a:cubicBezTo>
                    <a:lnTo>
                      <a:pt x="1917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1" name="Google Shape;541;p42"/>
              <p:cNvSpPr/>
              <p:nvPr/>
            </p:nvSpPr>
            <p:spPr>
              <a:xfrm>
                <a:off x="1676975" y="4304750"/>
                <a:ext cx="5675" cy="270150"/>
              </a:xfrm>
              <a:custGeom>
                <a:rect b="b" l="l" r="r" t="t"/>
                <a:pathLst>
                  <a:path extrusionOk="0" h="10806" w="227">
                    <a:moveTo>
                      <a:pt x="1" y="0"/>
                    </a:moveTo>
                    <a:lnTo>
                      <a:pt x="1" y="10805"/>
                    </a:lnTo>
                    <a:lnTo>
                      <a:pt x="227" y="10805"/>
                    </a:lnTo>
                    <a:lnTo>
                      <a:pt x="227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2" name="Google Shape;542;p42"/>
              <p:cNvSpPr/>
              <p:nvPr/>
            </p:nvSpPr>
            <p:spPr>
              <a:xfrm>
                <a:off x="1693925" y="4304750"/>
                <a:ext cx="5875" cy="270150"/>
              </a:xfrm>
              <a:custGeom>
                <a:rect b="b" l="l" r="r" t="t"/>
                <a:pathLst>
                  <a:path extrusionOk="0" h="10806" w="235">
                    <a:moveTo>
                      <a:pt x="0" y="0"/>
                    </a:moveTo>
                    <a:lnTo>
                      <a:pt x="0" y="10805"/>
                    </a:lnTo>
                    <a:lnTo>
                      <a:pt x="235" y="10805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3" name="Google Shape;543;p42"/>
              <p:cNvSpPr/>
              <p:nvPr/>
            </p:nvSpPr>
            <p:spPr>
              <a:xfrm>
                <a:off x="1670900" y="4556250"/>
                <a:ext cx="32050" cy="18850"/>
              </a:xfrm>
              <a:custGeom>
                <a:rect b="b" l="l" r="r" t="t"/>
                <a:pathLst>
                  <a:path extrusionOk="0" h="754" w="1282">
                    <a:moveTo>
                      <a:pt x="1281" y="0"/>
                    </a:moveTo>
                    <a:lnTo>
                      <a:pt x="1" y="260"/>
                    </a:lnTo>
                    <a:lnTo>
                      <a:pt x="1" y="753"/>
                    </a:lnTo>
                    <a:lnTo>
                      <a:pt x="1281" y="753"/>
                    </a:lnTo>
                    <a:lnTo>
                      <a:pt x="1281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4" name="Google Shape;544;p42"/>
              <p:cNvSpPr/>
              <p:nvPr/>
            </p:nvSpPr>
            <p:spPr>
              <a:xfrm>
                <a:off x="1676975" y="4560425"/>
                <a:ext cx="5675" cy="14675"/>
              </a:xfrm>
              <a:custGeom>
                <a:rect b="b" l="l" r="r" t="t"/>
                <a:pathLst>
                  <a:path extrusionOk="0" h="587" w="227">
                    <a:moveTo>
                      <a:pt x="227" y="1"/>
                    </a:moveTo>
                    <a:lnTo>
                      <a:pt x="1" y="42"/>
                    </a:lnTo>
                    <a:lnTo>
                      <a:pt x="1" y="586"/>
                    </a:lnTo>
                    <a:lnTo>
                      <a:pt x="227" y="586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5" name="Google Shape;545;p42"/>
              <p:cNvSpPr/>
              <p:nvPr/>
            </p:nvSpPr>
            <p:spPr>
              <a:xfrm>
                <a:off x="1650400" y="4574875"/>
                <a:ext cx="73050" cy="10050"/>
              </a:xfrm>
              <a:custGeom>
                <a:rect b="b" l="l" r="r" t="t"/>
                <a:pathLst>
                  <a:path extrusionOk="0" h="402" w="2922">
                    <a:moveTo>
                      <a:pt x="1" y="0"/>
                    </a:moveTo>
                    <a:lnTo>
                      <a:pt x="1" y="402"/>
                    </a:lnTo>
                    <a:lnTo>
                      <a:pt x="2922" y="402"/>
                    </a:lnTo>
                    <a:lnTo>
                      <a:pt x="2922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6" name="Google Shape;546;p42"/>
              <p:cNvSpPr/>
              <p:nvPr/>
            </p:nvSpPr>
            <p:spPr>
              <a:xfrm>
                <a:off x="1656250" y="4574875"/>
                <a:ext cx="5900" cy="10050"/>
              </a:xfrm>
              <a:custGeom>
                <a:rect b="b" l="l" r="r" t="t"/>
                <a:pathLst>
                  <a:path extrusionOk="0" h="402" w="236">
                    <a:moveTo>
                      <a:pt x="1" y="0"/>
                    </a:moveTo>
                    <a:lnTo>
                      <a:pt x="1" y="402"/>
                    </a:lnTo>
                    <a:lnTo>
                      <a:pt x="235" y="402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7" name="Google Shape;547;p42"/>
              <p:cNvSpPr/>
              <p:nvPr/>
            </p:nvSpPr>
            <p:spPr>
              <a:xfrm>
                <a:off x="1715475" y="4574875"/>
                <a:ext cx="5875" cy="10050"/>
              </a:xfrm>
              <a:custGeom>
                <a:rect b="b" l="l" r="r" t="t"/>
                <a:pathLst>
                  <a:path extrusionOk="0" h="402" w="235">
                    <a:moveTo>
                      <a:pt x="0" y="0"/>
                    </a:moveTo>
                    <a:lnTo>
                      <a:pt x="0" y="402"/>
                    </a:lnTo>
                    <a:lnTo>
                      <a:pt x="235" y="402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8" name="Google Shape;548;p42"/>
              <p:cNvSpPr/>
              <p:nvPr/>
            </p:nvSpPr>
            <p:spPr>
              <a:xfrm>
                <a:off x="1628850" y="4584900"/>
                <a:ext cx="116150" cy="10075"/>
              </a:xfrm>
              <a:custGeom>
                <a:rect b="b" l="l" r="r" t="t"/>
                <a:pathLst>
                  <a:path extrusionOk="0" h="403" w="4646">
                    <a:moveTo>
                      <a:pt x="1" y="1"/>
                    </a:moveTo>
                    <a:lnTo>
                      <a:pt x="1" y="402"/>
                    </a:lnTo>
                    <a:lnTo>
                      <a:pt x="4646" y="402"/>
                    </a:lnTo>
                    <a:lnTo>
                      <a:pt x="4646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49" name="Google Shape;549;p42"/>
              <p:cNvSpPr/>
              <p:nvPr/>
            </p:nvSpPr>
            <p:spPr>
              <a:xfrm>
                <a:off x="1634925" y="4584900"/>
                <a:ext cx="5875" cy="10075"/>
              </a:xfrm>
              <a:custGeom>
                <a:rect b="b" l="l" r="r" t="t"/>
                <a:pathLst>
                  <a:path extrusionOk="0" h="403" w="235">
                    <a:moveTo>
                      <a:pt x="0" y="1"/>
                    </a:moveTo>
                    <a:lnTo>
                      <a:pt x="0" y="402"/>
                    </a:lnTo>
                    <a:lnTo>
                      <a:pt x="235" y="402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0" name="Google Shape;550;p42"/>
              <p:cNvSpPr/>
              <p:nvPr/>
            </p:nvSpPr>
            <p:spPr>
              <a:xfrm>
                <a:off x="1662125" y="4243850"/>
                <a:ext cx="49400" cy="49400"/>
              </a:xfrm>
              <a:custGeom>
                <a:rect b="b" l="l" r="r" t="t"/>
                <a:pathLst>
                  <a:path extrusionOk="0" h="1976" w="1976">
                    <a:moveTo>
                      <a:pt x="988" y="1"/>
                    </a:moveTo>
                    <a:cubicBezTo>
                      <a:pt x="444" y="1"/>
                      <a:pt x="0" y="444"/>
                      <a:pt x="0" y="988"/>
                    </a:cubicBezTo>
                    <a:cubicBezTo>
                      <a:pt x="0" y="1532"/>
                      <a:pt x="444" y="1976"/>
                      <a:pt x="988" y="1976"/>
                    </a:cubicBezTo>
                    <a:cubicBezTo>
                      <a:pt x="1532" y="1976"/>
                      <a:pt x="1975" y="1532"/>
                      <a:pt x="1975" y="988"/>
                    </a:cubicBezTo>
                    <a:cubicBezTo>
                      <a:pt x="1975" y="444"/>
                      <a:pt x="1532" y="1"/>
                      <a:pt x="988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1" name="Google Shape;551;p42"/>
              <p:cNvSpPr/>
              <p:nvPr/>
            </p:nvSpPr>
            <p:spPr>
              <a:xfrm>
                <a:off x="1667550" y="4253000"/>
                <a:ext cx="15925" cy="15350"/>
              </a:xfrm>
              <a:custGeom>
                <a:rect b="b" l="l" r="r" t="t"/>
                <a:pathLst>
                  <a:path extrusionOk="0" h="614" w="637">
                    <a:moveTo>
                      <a:pt x="436" y="0"/>
                    </a:moveTo>
                    <a:cubicBezTo>
                      <a:pt x="344" y="0"/>
                      <a:pt x="231" y="65"/>
                      <a:pt x="143" y="170"/>
                    </a:cubicBezTo>
                    <a:cubicBezTo>
                      <a:pt x="26" y="321"/>
                      <a:pt x="1" y="505"/>
                      <a:pt x="93" y="581"/>
                    </a:cubicBezTo>
                    <a:cubicBezTo>
                      <a:pt x="123" y="603"/>
                      <a:pt x="159" y="613"/>
                      <a:pt x="198" y="613"/>
                    </a:cubicBezTo>
                    <a:cubicBezTo>
                      <a:pt x="293" y="613"/>
                      <a:pt x="406" y="553"/>
                      <a:pt x="495" y="447"/>
                    </a:cubicBezTo>
                    <a:cubicBezTo>
                      <a:pt x="612" y="296"/>
                      <a:pt x="637" y="112"/>
                      <a:pt x="537" y="37"/>
                    </a:cubicBezTo>
                    <a:cubicBezTo>
                      <a:pt x="509" y="12"/>
                      <a:pt x="474" y="0"/>
                      <a:pt x="43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2" name="Google Shape;552;p42"/>
              <p:cNvSpPr/>
              <p:nvPr/>
            </p:nvSpPr>
            <p:spPr>
              <a:xfrm>
                <a:off x="1710025" y="4335300"/>
                <a:ext cx="369125" cy="122625"/>
              </a:xfrm>
              <a:custGeom>
                <a:rect b="b" l="l" r="r" t="t"/>
                <a:pathLst>
                  <a:path extrusionOk="0" h="4905" w="14765">
                    <a:moveTo>
                      <a:pt x="13986" y="0"/>
                    </a:moveTo>
                    <a:cubicBezTo>
                      <a:pt x="13283" y="2344"/>
                      <a:pt x="10588" y="4101"/>
                      <a:pt x="7383" y="4101"/>
                    </a:cubicBezTo>
                    <a:cubicBezTo>
                      <a:pt x="4186" y="4101"/>
                      <a:pt x="1499" y="2360"/>
                      <a:pt x="788" y="17"/>
                    </a:cubicBezTo>
                    <a:lnTo>
                      <a:pt x="1" y="193"/>
                    </a:lnTo>
                    <a:cubicBezTo>
                      <a:pt x="788" y="2888"/>
                      <a:pt x="3801" y="4905"/>
                      <a:pt x="7383" y="4905"/>
                    </a:cubicBezTo>
                    <a:cubicBezTo>
                      <a:pt x="10973" y="4905"/>
                      <a:pt x="13986" y="2879"/>
                      <a:pt x="14764" y="176"/>
                    </a:cubicBezTo>
                    <a:lnTo>
                      <a:pt x="13986" y="0"/>
                    </a:lnTo>
                    <a:close/>
                  </a:path>
                </a:pathLst>
              </a:custGeom>
              <a:solidFill>
                <a:srgbClr val="C63C0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3" name="Google Shape;553;p42"/>
              <p:cNvSpPr/>
              <p:nvPr/>
            </p:nvSpPr>
            <p:spPr>
              <a:xfrm>
                <a:off x="2041875" y="4331100"/>
                <a:ext cx="42300" cy="40625"/>
              </a:xfrm>
              <a:custGeom>
                <a:rect b="b" l="l" r="r" t="t"/>
                <a:pathLst>
                  <a:path extrusionOk="0" h="1625" w="1692">
                    <a:moveTo>
                      <a:pt x="595" y="1"/>
                    </a:moveTo>
                    <a:lnTo>
                      <a:pt x="553" y="143"/>
                    </a:lnTo>
                    <a:cubicBezTo>
                      <a:pt x="427" y="553"/>
                      <a:pt x="243" y="938"/>
                      <a:pt x="1" y="1306"/>
                    </a:cubicBezTo>
                    <a:lnTo>
                      <a:pt x="1122" y="1624"/>
                    </a:lnTo>
                    <a:cubicBezTo>
                      <a:pt x="1348" y="1239"/>
                      <a:pt x="1524" y="829"/>
                      <a:pt x="1649" y="411"/>
                    </a:cubicBezTo>
                    <a:lnTo>
                      <a:pt x="1691" y="244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4" name="Google Shape;554;p42"/>
              <p:cNvSpPr/>
              <p:nvPr/>
            </p:nvSpPr>
            <p:spPr>
              <a:xfrm>
                <a:off x="1708775" y="4320750"/>
                <a:ext cx="14875" cy="17375"/>
              </a:xfrm>
              <a:custGeom>
                <a:rect b="b" l="l" r="r" t="t"/>
                <a:pathLst>
                  <a:path extrusionOk="0" h="695" w="595">
                    <a:moveTo>
                      <a:pt x="109" y="1"/>
                    </a:moveTo>
                    <a:cubicBezTo>
                      <a:pt x="89" y="1"/>
                      <a:pt x="68" y="8"/>
                      <a:pt x="51" y="21"/>
                    </a:cubicBezTo>
                    <a:cubicBezTo>
                      <a:pt x="1" y="55"/>
                      <a:pt x="1" y="114"/>
                      <a:pt x="26" y="164"/>
                    </a:cubicBezTo>
                    <a:lnTo>
                      <a:pt x="411" y="658"/>
                    </a:lnTo>
                    <a:cubicBezTo>
                      <a:pt x="430" y="682"/>
                      <a:pt x="458" y="695"/>
                      <a:pt x="487" y="695"/>
                    </a:cubicBezTo>
                    <a:cubicBezTo>
                      <a:pt x="507" y="695"/>
                      <a:pt x="527" y="688"/>
                      <a:pt x="545" y="674"/>
                    </a:cubicBezTo>
                    <a:cubicBezTo>
                      <a:pt x="587" y="641"/>
                      <a:pt x="595" y="582"/>
                      <a:pt x="561" y="540"/>
                    </a:cubicBezTo>
                    <a:lnTo>
                      <a:pt x="185" y="38"/>
                    </a:lnTo>
                    <a:cubicBezTo>
                      <a:pt x="165" y="14"/>
                      <a:pt x="137" y="1"/>
                      <a:pt x="109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5" name="Google Shape;555;p42"/>
              <p:cNvSpPr/>
              <p:nvPr/>
            </p:nvSpPr>
            <p:spPr>
              <a:xfrm>
                <a:off x="2064475" y="4320750"/>
                <a:ext cx="15075" cy="17375"/>
              </a:xfrm>
              <a:custGeom>
                <a:rect b="b" l="l" r="r" t="t"/>
                <a:pathLst>
                  <a:path extrusionOk="0" h="695" w="603">
                    <a:moveTo>
                      <a:pt x="492" y="1"/>
                    </a:moveTo>
                    <a:cubicBezTo>
                      <a:pt x="461" y="1"/>
                      <a:pt x="430" y="14"/>
                      <a:pt x="411" y="38"/>
                    </a:cubicBezTo>
                    <a:lnTo>
                      <a:pt x="34" y="540"/>
                    </a:lnTo>
                    <a:cubicBezTo>
                      <a:pt x="0" y="582"/>
                      <a:pt x="9" y="641"/>
                      <a:pt x="51" y="674"/>
                    </a:cubicBezTo>
                    <a:cubicBezTo>
                      <a:pt x="68" y="688"/>
                      <a:pt x="90" y="695"/>
                      <a:pt x="111" y="695"/>
                    </a:cubicBezTo>
                    <a:cubicBezTo>
                      <a:pt x="141" y="695"/>
                      <a:pt x="170" y="682"/>
                      <a:pt x="185" y="658"/>
                    </a:cubicBezTo>
                    <a:lnTo>
                      <a:pt x="570" y="164"/>
                    </a:lnTo>
                    <a:cubicBezTo>
                      <a:pt x="603" y="114"/>
                      <a:pt x="595" y="55"/>
                      <a:pt x="553" y="21"/>
                    </a:cubicBezTo>
                    <a:cubicBezTo>
                      <a:pt x="535" y="8"/>
                      <a:pt x="513" y="1"/>
                      <a:pt x="492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6" name="Google Shape;556;p42"/>
              <p:cNvSpPr/>
              <p:nvPr/>
            </p:nvSpPr>
            <p:spPr>
              <a:xfrm>
                <a:off x="1705025" y="4331100"/>
                <a:ext cx="42075" cy="40425"/>
              </a:xfrm>
              <a:custGeom>
                <a:rect b="b" l="l" r="r" t="t"/>
                <a:pathLst>
                  <a:path extrusionOk="0" h="1617" w="1683">
                    <a:moveTo>
                      <a:pt x="1096" y="1"/>
                    </a:moveTo>
                    <a:lnTo>
                      <a:pt x="0" y="244"/>
                    </a:lnTo>
                    <a:lnTo>
                      <a:pt x="50" y="411"/>
                    </a:lnTo>
                    <a:cubicBezTo>
                      <a:pt x="167" y="829"/>
                      <a:pt x="343" y="1231"/>
                      <a:pt x="569" y="1616"/>
                    </a:cubicBezTo>
                    <a:lnTo>
                      <a:pt x="1682" y="1298"/>
                    </a:lnTo>
                    <a:cubicBezTo>
                      <a:pt x="1448" y="938"/>
                      <a:pt x="1264" y="553"/>
                      <a:pt x="1138" y="143"/>
                    </a:cubicBezTo>
                    <a:lnTo>
                      <a:pt x="1096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7" name="Google Shape;557;p42"/>
              <p:cNvSpPr/>
              <p:nvPr/>
            </p:nvSpPr>
            <p:spPr>
              <a:xfrm>
                <a:off x="2505750" y="4285500"/>
                <a:ext cx="20100" cy="19900"/>
              </a:xfrm>
              <a:custGeom>
                <a:rect b="b" l="l" r="r" t="t"/>
                <a:pathLst>
                  <a:path extrusionOk="0" h="796" w="804">
                    <a:moveTo>
                      <a:pt x="0" y="0"/>
                    </a:moveTo>
                    <a:lnTo>
                      <a:pt x="0" y="795"/>
                    </a:lnTo>
                    <a:lnTo>
                      <a:pt x="804" y="795"/>
                    </a:lnTo>
                    <a:lnTo>
                      <a:pt x="804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8" name="Google Shape;558;p42"/>
              <p:cNvSpPr/>
              <p:nvPr/>
            </p:nvSpPr>
            <p:spPr>
              <a:xfrm>
                <a:off x="2483975" y="4304750"/>
                <a:ext cx="63850" cy="270350"/>
              </a:xfrm>
              <a:custGeom>
                <a:rect b="b" l="l" r="r" t="t"/>
                <a:pathLst>
                  <a:path extrusionOk="0" h="10814" w="2554">
                    <a:moveTo>
                      <a:pt x="352" y="410"/>
                    </a:moveTo>
                    <a:cubicBezTo>
                      <a:pt x="461" y="410"/>
                      <a:pt x="553" y="502"/>
                      <a:pt x="553" y="611"/>
                    </a:cubicBezTo>
                    <a:cubicBezTo>
                      <a:pt x="553" y="720"/>
                      <a:pt x="461" y="804"/>
                      <a:pt x="352" y="804"/>
                    </a:cubicBezTo>
                    <a:cubicBezTo>
                      <a:pt x="252" y="804"/>
                      <a:pt x="160" y="720"/>
                      <a:pt x="160" y="611"/>
                    </a:cubicBezTo>
                    <a:cubicBezTo>
                      <a:pt x="160" y="502"/>
                      <a:pt x="244" y="410"/>
                      <a:pt x="352" y="410"/>
                    </a:cubicBezTo>
                    <a:close/>
                    <a:moveTo>
                      <a:pt x="2194" y="410"/>
                    </a:moveTo>
                    <a:cubicBezTo>
                      <a:pt x="2302" y="410"/>
                      <a:pt x="2394" y="502"/>
                      <a:pt x="2394" y="611"/>
                    </a:cubicBezTo>
                    <a:cubicBezTo>
                      <a:pt x="2394" y="720"/>
                      <a:pt x="2302" y="804"/>
                      <a:pt x="2194" y="804"/>
                    </a:cubicBezTo>
                    <a:cubicBezTo>
                      <a:pt x="2085" y="804"/>
                      <a:pt x="2001" y="720"/>
                      <a:pt x="2001" y="611"/>
                    </a:cubicBezTo>
                    <a:cubicBezTo>
                      <a:pt x="2001" y="502"/>
                      <a:pt x="2085" y="410"/>
                      <a:pt x="2194" y="410"/>
                    </a:cubicBezTo>
                    <a:close/>
                    <a:moveTo>
                      <a:pt x="628" y="0"/>
                    </a:moveTo>
                    <a:lnTo>
                      <a:pt x="628" y="385"/>
                    </a:lnTo>
                    <a:cubicBezTo>
                      <a:pt x="570" y="310"/>
                      <a:pt x="469" y="251"/>
                      <a:pt x="352" y="251"/>
                    </a:cubicBezTo>
                    <a:cubicBezTo>
                      <a:pt x="160" y="251"/>
                      <a:pt x="1" y="410"/>
                      <a:pt x="1" y="611"/>
                    </a:cubicBezTo>
                    <a:cubicBezTo>
                      <a:pt x="1" y="804"/>
                      <a:pt x="160" y="971"/>
                      <a:pt x="352" y="971"/>
                    </a:cubicBezTo>
                    <a:cubicBezTo>
                      <a:pt x="469" y="971"/>
                      <a:pt x="570" y="913"/>
                      <a:pt x="628" y="837"/>
                    </a:cubicBezTo>
                    <a:lnTo>
                      <a:pt x="628" y="10813"/>
                    </a:lnTo>
                    <a:lnTo>
                      <a:pt x="1917" y="10813"/>
                    </a:lnTo>
                    <a:lnTo>
                      <a:pt x="1917" y="837"/>
                    </a:lnTo>
                    <a:cubicBezTo>
                      <a:pt x="1984" y="913"/>
                      <a:pt x="2085" y="971"/>
                      <a:pt x="2194" y="971"/>
                    </a:cubicBezTo>
                    <a:cubicBezTo>
                      <a:pt x="2394" y="971"/>
                      <a:pt x="2553" y="804"/>
                      <a:pt x="2553" y="611"/>
                    </a:cubicBezTo>
                    <a:cubicBezTo>
                      <a:pt x="2553" y="410"/>
                      <a:pt x="2394" y="251"/>
                      <a:pt x="2194" y="251"/>
                    </a:cubicBezTo>
                    <a:cubicBezTo>
                      <a:pt x="2085" y="251"/>
                      <a:pt x="1984" y="310"/>
                      <a:pt x="1917" y="385"/>
                    </a:cubicBezTo>
                    <a:lnTo>
                      <a:pt x="1917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59" name="Google Shape;559;p42"/>
              <p:cNvSpPr/>
              <p:nvPr/>
            </p:nvSpPr>
            <p:spPr>
              <a:xfrm>
                <a:off x="2505750" y="4304750"/>
                <a:ext cx="5875" cy="270150"/>
              </a:xfrm>
              <a:custGeom>
                <a:rect b="b" l="l" r="r" t="t"/>
                <a:pathLst>
                  <a:path extrusionOk="0" h="10806" w="235">
                    <a:moveTo>
                      <a:pt x="0" y="0"/>
                    </a:moveTo>
                    <a:lnTo>
                      <a:pt x="0" y="10805"/>
                    </a:lnTo>
                    <a:lnTo>
                      <a:pt x="235" y="10805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0" name="Google Shape;560;p42"/>
              <p:cNvSpPr/>
              <p:nvPr/>
            </p:nvSpPr>
            <p:spPr>
              <a:xfrm>
                <a:off x="2522900" y="4304750"/>
                <a:ext cx="5875" cy="270150"/>
              </a:xfrm>
              <a:custGeom>
                <a:rect b="b" l="l" r="r" t="t"/>
                <a:pathLst>
                  <a:path extrusionOk="0" h="10806" w="235">
                    <a:moveTo>
                      <a:pt x="0" y="0"/>
                    </a:moveTo>
                    <a:lnTo>
                      <a:pt x="0" y="10805"/>
                    </a:lnTo>
                    <a:lnTo>
                      <a:pt x="235" y="10805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1" name="Google Shape;561;p42"/>
              <p:cNvSpPr/>
              <p:nvPr/>
            </p:nvSpPr>
            <p:spPr>
              <a:xfrm>
                <a:off x="2499675" y="4556250"/>
                <a:ext cx="32250" cy="18850"/>
              </a:xfrm>
              <a:custGeom>
                <a:rect b="b" l="l" r="r" t="t"/>
                <a:pathLst>
                  <a:path extrusionOk="0" h="754" w="1290">
                    <a:moveTo>
                      <a:pt x="1289" y="0"/>
                    </a:moveTo>
                    <a:lnTo>
                      <a:pt x="0" y="260"/>
                    </a:lnTo>
                    <a:lnTo>
                      <a:pt x="0" y="753"/>
                    </a:lnTo>
                    <a:lnTo>
                      <a:pt x="1289" y="753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2" name="Google Shape;562;p42"/>
              <p:cNvSpPr/>
              <p:nvPr/>
            </p:nvSpPr>
            <p:spPr>
              <a:xfrm>
                <a:off x="2505750" y="4560425"/>
                <a:ext cx="5875" cy="14675"/>
              </a:xfrm>
              <a:custGeom>
                <a:rect b="b" l="l" r="r" t="t"/>
                <a:pathLst>
                  <a:path extrusionOk="0" h="587" w="235">
                    <a:moveTo>
                      <a:pt x="235" y="1"/>
                    </a:moveTo>
                    <a:lnTo>
                      <a:pt x="0" y="42"/>
                    </a:lnTo>
                    <a:lnTo>
                      <a:pt x="0" y="586"/>
                    </a:lnTo>
                    <a:lnTo>
                      <a:pt x="235" y="586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3" name="Google Shape;563;p42"/>
              <p:cNvSpPr/>
              <p:nvPr/>
            </p:nvSpPr>
            <p:spPr>
              <a:xfrm>
                <a:off x="2479175" y="4574875"/>
                <a:ext cx="73250" cy="10050"/>
              </a:xfrm>
              <a:custGeom>
                <a:rect b="b" l="l" r="r" t="t"/>
                <a:pathLst>
                  <a:path extrusionOk="0" h="402" w="2930">
                    <a:moveTo>
                      <a:pt x="0" y="0"/>
                    </a:moveTo>
                    <a:lnTo>
                      <a:pt x="0" y="402"/>
                    </a:lnTo>
                    <a:lnTo>
                      <a:pt x="2930" y="402"/>
                    </a:lnTo>
                    <a:lnTo>
                      <a:pt x="2930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4" name="Google Shape;564;p42"/>
              <p:cNvSpPr/>
              <p:nvPr/>
            </p:nvSpPr>
            <p:spPr>
              <a:xfrm>
                <a:off x="2485250" y="4574875"/>
                <a:ext cx="5875" cy="10050"/>
              </a:xfrm>
              <a:custGeom>
                <a:rect b="b" l="l" r="r" t="t"/>
                <a:pathLst>
                  <a:path extrusionOk="0" h="402" w="235">
                    <a:moveTo>
                      <a:pt x="0" y="0"/>
                    </a:moveTo>
                    <a:lnTo>
                      <a:pt x="0" y="402"/>
                    </a:lnTo>
                    <a:lnTo>
                      <a:pt x="234" y="4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5" name="Google Shape;565;p42"/>
              <p:cNvSpPr/>
              <p:nvPr/>
            </p:nvSpPr>
            <p:spPr>
              <a:xfrm>
                <a:off x="2544450" y="4574875"/>
                <a:ext cx="5875" cy="10050"/>
              </a:xfrm>
              <a:custGeom>
                <a:rect b="b" l="l" r="r" t="t"/>
                <a:pathLst>
                  <a:path extrusionOk="0" h="402" w="235">
                    <a:moveTo>
                      <a:pt x="1" y="0"/>
                    </a:moveTo>
                    <a:lnTo>
                      <a:pt x="1" y="402"/>
                    </a:lnTo>
                    <a:lnTo>
                      <a:pt x="235" y="402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6" name="Google Shape;566;p42"/>
              <p:cNvSpPr/>
              <p:nvPr/>
            </p:nvSpPr>
            <p:spPr>
              <a:xfrm>
                <a:off x="2457825" y="4584900"/>
                <a:ext cx="115950" cy="10075"/>
              </a:xfrm>
              <a:custGeom>
                <a:rect b="b" l="l" r="r" t="t"/>
                <a:pathLst>
                  <a:path extrusionOk="0" h="403" w="4638">
                    <a:moveTo>
                      <a:pt x="1" y="1"/>
                    </a:moveTo>
                    <a:lnTo>
                      <a:pt x="1" y="402"/>
                    </a:lnTo>
                    <a:lnTo>
                      <a:pt x="4637" y="402"/>
                    </a:lnTo>
                    <a:lnTo>
                      <a:pt x="4637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7" name="Google Shape;567;p42"/>
              <p:cNvSpPr/>
              <p:nvPr/>
            </p:nvSpPr>
            <p:spPr>
              <a:xfrm>
                <a:off x="2463900" y="4584900"/>
                <a:ext cx="5875" cy="10075"/>
              </a:xfrm>
              <a:custGeom>
                <a:rect b="b" l="l" r="r" t="t"/>
                <a:pathLst>
                  <a:path extrusionOk="0" h="403" w="235">
                    <a:moveTo>
                      <a:pt x="0" y="1"/>
                    </a:moveTo>
                    <a:lnTo>
                      <a:pt x="0" y="402"/>
                    </a:lnTo>
                    <a:lnTo>
                      <a:pt x="235" y="402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8" name="Google Shape;568;p42"/>
              <p:cNvSpPr/>
              <p:nvPr/>
            </p:nvSpPr>
            <p:spPr>
              <a:xfrm>
                <a:off x="2491100" y="4243850"/>
                <a:ext cx="49400" cy="49400"/>
              </a:xfrm>
              <a:custGeom>
                <a:rect b="b" l="l" r="r" t="t"/>
                <a:pathLst>
                  <a:path extrusionOk="0" h="1976" w="1976">
                    <a:moveTo>
                      <a:pt x="988" y="1"/>
                    </a:moveTo>
                    <a:cubicBezTo>
                      <a:pt x="444" y="1"/>
                      <a:pt x="0" y="444"/>
                      <a:pt x="0" y="988"/>
                    </a:cubicBezTo>
                    <a:cubicBezTo>
                      <a:pt x="0" y="1532"/>
                      <a:pt x="444" y="1976"/>
                      <a:pt x="988" y="1976"/>
                    </a:cubicBezTo>
                    <a:cubicBezTo>
                      <a:pt x="1532" y="1976"/>
                      <a:pt x="1975" y="1532"/>
                      <a:pt x="1975" y="988"/>
                    </a:cubicBezTo>
                    <a:cubicBezTo>
                      <a:pt x="1975" y="444"/>
                      <a:pt x="1532" y="1"/>
                      <a:pt x="988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69" name="Google Shape;569;p42"/>
              <p:cNvSpPr/>
              <p:nvPr/>
            </p:nvSpPr>
            <p:spPr>
              <a:xfrm>
                <a:off x="2496525" y="4253075"/>
                <a:ext cx="15950" cy="15275"/>
              </a:xfrm>
              <a:custGeom>
                <a:rect b="b" l="l" r="r" t="t"/>
                <a:pathLst>
                  <a:path extrusionOk="0" h="611" w="638">
                    <a:moveTo>
                      <a:pt x="437" y="1"/>
                    </a:moveTo>
                    <a:cubicBezTo>
                      <a:pt x="345" y="1"/>
                      <a:pt x="232" y="61"/>
                      <a:pt x="143" y="167"/>
                    </a:cubicBezTo>
                    <a:cubicBezTo>
                      <a:pt x="18" y="318"/>
                      <a:pt x="1" y="502"/>
                      <a:pt x="93" y="578"/>
                    </a:cubicBezTo>
                    <a:cubicBezTo>
                      <a:pt x="123" y="600"/>
                      <a:pt x="159" y="610"/>
                      <a:pt x="198" y="610"/>
                    </a:cubicBezTo>
                    <a:cubicBezTo>
                      <a:pt x="292" y="610"/>
                      <a:pt x="404" y="550"/>
                      <a:pt x="486" y="444"/>
                    </a:cubicBezTo>
                    <a:cubicBezTo>
                      <a:pt x="612" y="293"/>
                      <a:pt x="637" y="109"/>
                      <a:pt x="537" y="34"/>
                    </a:cubicBezTo>
                    <a:cubicBezTo>
                      <a:pt x="509" y="11"/>
                      <a:pt x="475" y="1"/>
                      <a:pt x="437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0" name="Google Shape;570;p42"/>
              <p:cNvSpPr/>
              <p:nvPr/>
            </p:nvSpPr>
            <p:spPr>
              <a:xfrm>
                <a:off x="1294500" y="4335300"/>
                <a:ext cx="369325" cy="122625"/>
              </a:xfrm>
              <a:custGeom>
                <a:rect b="b" l="l" r="r" t="t"/>
                <a:pathLst>
                  <a:path extrusionOk="0" h="4905" w="14773">
                    <a:moveTo>
                      <a:pt x="13986" y="0"/>
                    </a:moveTo>
                    <a:cubicBezTo>
                      <a:pt x="13283" y="2344"/>
                      <a:pt x="10596" y="4101"/>
                      <a:pt x="7382" y="4101"/>
                    </a:cubicBezTo>
                    <a:cubicBezTo>
                      <a:pt x="4185" y="4101"/>
                      <a:pt x="1499" y="2360"/>
                      <a:pt x="787" y="17"/>
                    </a:cubicBezTo>
                    <a:lnTo>
                      <a:pt x="1" y="193"/>
                    </a:lnTo>
                    <a:cubicBezTo>
                      <a:pt x="796" y="2888"/>
                      <a:pt x="3800" y="4905"/>
                      <a:pt x="7382" y="4905"/>
                    </a:cubicBezTo>
                    <a:cubicBezTo>
                      <a:pt x="10973" y="4905"/>
                      <a:pt x="13994" y="2879"/>
                      <a:pt x="14772" y="176"/>
                    </a:cubicBezTo>
                    <a:lnTo>
                      <a:pt x="13986" y="0"/>
                    </a:lnTo>
                    <a:close/>
                  </a:path>
                </a:pathLst>
              </a:custGeom>
              <a:solidFill>
                <a:srgbClr val="C63C0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1" name="Google Shape;571;p42"/>
              <p:cNvSpPr/>
              <p:nvPr/>
            </p:nvSpPr>
            <p:spPr>
              <a:xfrm>
                <a:off x="1626550" y="4331100"/>
                <a:ext cx="42300" cy="40625"/>
              </a:xfrm>
              <a:custGeom>
                <a:rect b="b" l="l" r="r" t="t"/>
                <a:pathLst>
                  <a:path extrusionOk="0" h="1625" w="1692">
                    <a:moveTo>
                      <a:pt x="595" y="1"/>
                    </a:moveTo>
                    <a:lnTo>
                      <a:pt x="545" y="143"/>
                    </a:lnTo>
                    <a:cubicBezTo>
                      <a:pt x="427" y="553"/>
                      <a:pt x="235" y="938"/>
                      <a:pt x="1" y="1306"/>
                    </a:cubicBezTo>
                    <a:lnTo>
                      <a:pt x="1122" y="1624"/>
                    </a:lnTo>
                    <a:cubicBezTo>
                      <a:pt x="1348" y="1239"/>
                      <a:pt x="1524" y="829"/>
                      <a:pt x="1641" y="411"/>
                    </a:cubicBezTo>
                    <a:lnTo>
                      <a:pt x="1691" y="244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2" name="Google Shape;572;p42"/>
              <p:cNvSpPr/>
              <p:nvPr/>
            </p:nvSpPr>
            <p:spPr>
              <a:xfrm>
                <a:off x="1293250" y="4320750"/>
                <a:ext cx="15075" cy="17375"/>
              </a:xfrm>
              <a:custGeom>
                <a:rect b="b" l="l" r="r" t="t"/>
                <a:pathLst>
                  <a:path extrusionOk="0" h="695" w="603">
                    <a:moveTo>
                      <a:pt x="111" y="1"/>
                    </a:moveTo>
                    <a:cubicBezTo>
                      <a:pt x="90" y="1"/>
                      <a:pt x="68" y="8"/>
                      <a:pt x="51" y="21"/>
                    </a:cubicBezTo>
                    <a:cubicBezTo>
                      <a:pt x="9" y="55"/>
                      <a:pt x="0" y="114"/>
                      <a:pt x="34" y="164"/>
                    </a:cubicBezTo>
                    <a:lnTo>
                      <a:pt x="410" y="658"/>
                    </a:lnTo>
                    <a:cubicBezTo>
                      <a:pt x="430" y="682"/>
                      <a:pt x="461" y="695"/>
                      <a:pt x="491" y="695"/>
                    </a:cubicBezTo>
                    <a:cubicBezTo>
                      <a:pt x="513" y="695"/>
                      <a:pt x="535" y="688"/>
                      <a:pt x="553" y="674"/>
                    </a:cubicBezTo>
                    <a:cubicBezTo>
                      <a:pt x="595" y="641"/>
                      <a:pt x="603" y="582"/>
                      <a:pt x="569" y="540"/>
                    </a:cubicBezTo>
                    <a:lnTo>
                      <a:pt x="184" y="38"/>
                    </a:lnTo>
                    <a:cubicBezTo>
                      <a:pt x="170" y="14"/>
                      <a:pt x="141" y="1"/>
                      <a:pt x="111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3" name="Google Shape;573;p42"/>
              <p:cNvSpPr/>
              <p:nvPr/>
            </p:nvSpPr>
            <p:spPr>
              <a:xfrm>
                <a:off x="1648950" y="4320750"/>
                <a:ext cx="15075" cy="17375"/>
              </a:xfrm>
              <a:custGeom>
                <a:rect b="b" l="l" r="r" t="t"/>
                <a:pathLst>
                  <a:path extrusionOk="0" h="695" w="603">
                    <a:moveTo>
                      <a:pt x="494" y="1"/>
                    </a:moveTo>
                    <a:cubicBezTo>
                      <a:pt x="466" y="1"/>
                      <a:pt x="438" y="14"/>
                      <a:pt x="419" y="38"/>
                    </a:cubicBezTo>
                    <a:lnTo>
                      <a:pt x="34" y="540"/>
                    </a:lnTo>
                    <a:cubicBezTo>
                      <a:pt x="0" y="582"/>
                      <a:pt x="8" y="641"/>
                      <a:pt x="59" y="674"/>
                    </a:cubicBezTo>
                    <a:cubicBezTo>
                      <a:pt x="76" y="688"/>
                      <a:pt x="96" y="695"/>
                      <a:pt x="117" y="695"/>
                    </a:cubicBezTo>
                    <a:cubicBezTo>
                      <a:pt x="145" y="695"/>
                      <a:pt x="173" y="682"/>
                      <a:pt x="193" y="658"/>
                    </a:cubicBezTo>
                    <a:lnTo>
                      <a:pt x="569" y="164"/>
                    </a:lnTo>
                    <a:cubicBezTo>
                      <a:pt x="603" y="114"/>
                      <a:pt x="594" y="55"/>
                      <a:pt x="552" y="21"/>
                    </a:cubicBezTo>
                    <a:cubicBezTo>
                      <a:pt x="535" y="8"/>
                      <a:pt x="515" y="1"/>
                      <a:pt x="494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4" name="Google Shape;574;p42"/>
              <p:cNvSpPr/>
              <p:nvPr/>
            </p:nvSpPr>
            <p:spPr>
              <a:xfrm>
                <a:off x="1289475" y="4331100"/>
                <a:ext cx="42300" cy="40425"/>
              </a:xfrm>
              <a:custGeom>
                <a:rect b="b" l="l" r="r" t="t"/>
                <a:pathLst>
                  <a:path extrusionOk="0" h="1617" w="1692">
                    <a:moveTo>
                      <a:pt x="1097" y="1"/>
                    </a:moveTo>
                    <a:lnTo>
                      <a:pt x="1" y="244"/>
                    </a:lnTo>
                    <a:lnTo>
                      <a:pt x="51" y="411"/>
                    </a:lnTo>
                    <a:cubicBezTo>
                      <a:pt x="176" y="829"/>
                      <a:pt x="352" y="1231"/>
                      <a:pt x="578" y="1616"/>
                    </a:cubicBezTo>
                    <a:lnTo>
                      <a:pt x="1691" y="1298"/>
                    </a:lnTo>
                    <a:cubicBezTo>
                      <a:pt x="1457" y="938"/>
                      <a:pt x="1264" y="553"/>
                      <a:pt x="1147" y="143"/>
                    </a:cubicBezTo>
                    <a:lnTo>
                      <a:pt x="1097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5" name="Google Shape;575;p42"/>
              <p:cNvSpPr/>
              <p:nvPr/>
            </p:nvSpPr>
            <p:spPr>
              <a:xfrm>
                <a:off x="2091050" y="4285500"/>
                <a:ext cx="19900" cy="19900"/>
              </a:xfrm>
              <a:custGeom>
                <a:rect b="b" l="l" r="r" t="t"/>
                <a:pathLst>
                  <a:path extrusionOk="0" h="796" w="796">
                    <a:moveTo>
                      <a:pt x="0" y="0"/>
                    </a:moveTo>
                    <a:lnTo>
                      <a:pt x="0" y="795"/>
                    </a:lnTo>
                    <a:lnTo>
                      <a:pt x="795" y="795"/>
                    </a:lnTo>
                    <a:lnTo>
                      <a:pt x="795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6" name="Google Shape;576;p42"/>
              <p:cNvSpPr/>
              <p:nvPr/>
            </p:nvSpPr>
            <p:spPr>
              <a:xfrm>
                <a:off x="2069075" y="4304750"/>
                <a:ext cx="63850" cy="270350"/>
              </a:xfrm>
              <a:custGeom>
                <a:rect b="b" l="l" r="r" t="t"/>
                <a:pathLst>
                  <a:path extrusionOk="0" h="10814" w="2554">
                    <a:moveTo>
                      <a:pt x="360" y="410"/>
                    </a:moveTo>
                    <a:cubicBezTo>
                      <a:pt x="469" y="410"/>
                      <a:pt x="553" y="502"/>
                      <a:pt x="553" y="611"/>
                    </a:cubicBezTo>
                    <a:cubicBezTo>
                      <a:pt x="553" y="720"/>
                      <a:pt x="469" y="804"/>
                      <a:pt x="360" y="804"/>
                    </a:cubicBezTo>
                    <a:cubicBezTo>
                      <a:pt x="252" y="804"/>
                      <a:pt x="160" y="720"/>
                      <a:pt x="160" y="611"/>
                    </a:cubicBezTo>
                    <a:cubicBezTo>
                      <a:pt x="160" y="502"/>
                      <a:pt x="252" y="410"/>
                      <a:pt x="360" y="410"/>
                    </a:cubicBezTo>
                    <a:close/>
                    <a:moveTo>
                      <a:pt x="2202" y="410"/>
                    </a:moveTo>
                    <a:cubicBezTo>
                      <a:pt x="2302" y="410"/>
                      <a:pt x="2394" y="502"/>
                      <a:pt x="2394" y="611"/>
                    </a:cubicBezTo>
                    <a:cubicBezTo>
                      <a:pt x="2394" y="720"/>
                      <a:pt x="2302" y="804"/>
                      <a:pt x="2202" y="804"/>
                    </a:cubicBezTo>
                    <a:cubicBezTo>
                      <a:pt x="2093" y="804"/>
                      <a:pt x="2001" y="720"/>
                      <a:pt x="2001" y="611"/>
                    </a:cubicBezTo>
                    <a:cubicBezTo>
                      <a:pt x="2001" y="502"/>
                      <a:pt x="2093" y="410"/>
                      <a:pt x="2202" y="410"/>
                    </a:cubicBezTo>
                    <a:close/>
                    <a:moveTo>
                      <a:pt x="637" y="0"/>
                    </a:moveTo>
                    <a:lnTo>
                      <a:pt x="637" y="385"/>
                    </a:lnTo>
                    <a:cubicBezTo>
                      <a:pt x="570" y="310"/>
                      <a:pt x="469" y="251"/>
                      <a:pt x="360" y="251"/>
                    </a:cubicBezTo>
                    <a:cubicBezTo>
                      <a:pt x="160" y="251"/>
                      <a:pt x="1" y="410"/>
                      <a:pt x="1" y="611"/>
                    </a:cubicBezTo>
                    <a:cubicBezTo>
                      <a:pt x="1" y="804"/>
                      <a:pt x="160" y="971"/>
                      <a:pt x="360" y="971"/>
                    </a:cubicBezTo>
                    <a:cubicBezTo>
                      <a:pt x="469" y="971"/>
                      <a:pt x="570" y="913"/>
                      <a:pt x="637" y="837"/>
                    </a:cubicBezTo>
                    <a:lnTo>
                      <a:pt x="637" y="10813"/>
                    </a:lnTo>
                    <a:lnTo>
                      <a:pt x="1925" y="10813"/>
                    </a:lnTo>
                    <a:lnTo>
                      <a:pt x="1925" y="837"/>
                    </a:lnTo>
                    <a:cubicBezTo>
                      <a:pt x="1984" y="913"/>
                      <a:pt x="2084" y="971"/>
                      <a:pt x="2202" y="971"/>
                    </a:cubicBezTo>
                    <a:cubicBezTo>
                      <a:pt x="2394" y="971"/>
                      <a:pt x="2553" y="804"/>
                      <a:pt x="2553" y="611"/>
                    </a:cubicBezTo>
                    <a:cubicBezTo>
                      <a:pt x="2553" y="410"/>
                      <a:pt x="2394" y="251"/>
                      <a:pt x="2202" y="251"/>
                    </a:cubicBezTo>
                    <a:cubicBezTo>
                      <a:pt x="2084" y="251"/>
                      <a:pt x="1984" y="310"/>
                      <a:pt x="1925" y="385"/>
                    </a:cubicBezTo>
                    <a:lnTo>
                      <a:pt x="1925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7" name="Google Shape;577;p42"/>
              <p:cNvSpPr/>
              <p:nvPr/>
            </p:nvSpPr>
            <p:spPr>
              <a:xfrm>
                <a:off x="2091050" y="4304750"/>
                <a:ext cx="5875" cy="270150"/>
              </a:xfrm>
              <a:custGeom>
                <a:rect b="b" l="l" r="r" t="t"/>
                <a:pathLst>
                  <a:path extrusionOk="0" h="10806" w="235">
                    <a:moveTo>
                      <a:pt x="0" y="0"/>
                    </a:moveTo>
                    <a:lnTo>
                      <a:pt x="0" y="10805"/>
                    </a:lnTo>
                    <a:lnTo>
                      <a:pt x="235" y="10805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8" name="Google Shape;578;p42"/>
              <p:cNvSpPr/>
              <p:nvPr/>
            </p:nvSpPr>
            <p:spPr>
              <a:xfrm>
                <a:off x="2108000" y="4304750"/>
                <a:ext cx="5875" cy="270150"/>
              </a:xfrm>
              <a:custGeom>
                <a:rect b="b" l="l" r="r" t="t"/>
                <a:pathLst>
                  <a:path extrusionOk="0" h="10806" w="235">
                    <a:moveTo>
                      <a:pt x="0" y="0"/>
                    </a:moveTo>
                    <a:lnTo>
                      <a:pt x="0" y="10805"/>
                    </a:lnTo>
                    <a:lnTo>
                      <a:pt x="235" y="10805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79" name="Google Shape;579;p42"/>
              <p:cNvSpPr/>
              <p:nvPr/>
            </p:nvSpPr>
            <p:spPr>
              <a:xfrm>
                <a:off x="2084975" y="4556250"/>
                <a:ext cx="32250" cy="18850"/>
              </a:xfrm>
              <a:custGeom>
                <a:rect b="b" l="l" r="r" t="t"/>
                <a:pathLst>
                  <a:path extrusionOk="0" h="754" w="1290">
                    <a:moveTo>
                      <a:pt x="1289" y="0"/>
                    </a:moveTo>
                    <a:lnTo>
                      <a:pt x="1" y="260"/>
                    </a:lnTo>
                    <a:lnTo>
                      <a:pt x="1" y="753"/>
                    </a:lnTo>
                    <a:lnTo>
                      <a:pt x="1289" y="753"/>
                    </a:lnTo>
                    <a:lnTo>
                      <a:pt x="1289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0" name="Google Shape;580;p42"/>
              <p:cNvSpPr/>
              <p:nvPr/>
            </p:nvSpPr>
            <p:spPr>
              <a:xfrm>
                <a:off x="2091050" y="4560425"/>
                <a:ext cx="5875" cy="14675"/>
              </a:xfrm>
              <a:custGeom>
                <a:rect b="b" l="l" r="r" t="t"/>
                <a:pathLst>
                  <a:path extrusionOk="0" h="587" w="235">
                    <a:moveTo>
                      <a:pt x="235" y="1"/>
                    </a:moveTo>
                    <a:lnTo>
                      <a:pt x="0" y="42"/>
                    </a:lnTo>
                    <a:lnTo>
                      <a:pt x="0" y="586"/>
                    </a:lnTo>
                    <a:lnTo>
                      <a:pt x="235" y="586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1" name="Google Shape;581;p42"/>
              <p:cNvSpPr/>
              <p:nvPr/>
            </p:nvSpPr>
            <p:spPr>
              <a:xfrm>
                <a:off x="2064475" y="4574875"/>
                <a:ext cx="73050" cy="10050"/>
              </a:xfrm>
              <a:custGeom>
                <a:rect b="b" l="l" r="r" t="t"/>
                <a:pathLst>
                  <a:path extrusionOk="0" h="402" w="2922">
                    <a:moveTo>
                      <a:pt x="0" y="0"/>
                    </a:moveTo>
                    <a:lnTo>
                      <a:pt x="0" y="402"/>
                    </a:lnTo>
                    <a:lnTo>
                      <a:pt x="2921" y="402"/>
                    </a:lnTo>
                    <a:lnTo>
                      <a:pt x="2921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2" name="Google Shape;582;p42"/>
              <p:cNvSpPr/>
              <p:nvPr/>
            </p:nvSpPr>
            <p:spPr>
              <a:xfrm>
                <a:off x="2070550" y="4574875"/>
                <a:ext cx="5875" cy="10050"/>
              </a:xfrm>
              <a:custGeom>
                <a:rect b="b" l="l" r="r" t="t"/>
                <a:pathLst>
                  <a:path extrusionOk="0" h="402" w="235">
                    <a:moveTo>
                      <a:pt x="0" y="0"/>
                    </a:moveTo>
                    <a:lnTo>
                      <a:pt x="0" y="402"/>
                    </a:lnTo>
                    <a:lnTo>
                      <a:pt x="234" y="402"/>
                    </a:lnTo>
                    <a:lnTo>
                      <a:pt x="23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3" name="Google Shape;583;p42"/>
              <p:cNvSpPr/>
              <p:nvPr/>
            </p:nvSpPr>
            <p:spPr>
              <a:xfrm>
                <a:off x="2129550" y="4574875"/>
                <a:ext cx="5875" cy="10050"/>
              </a:xfrm>
              <a:custGeom>
                <a:rect b="b" l="l" r="r" t="t"/>
                <a:pathLst>
                  <a:path extrusionOk="0" h="402" w="235">
                    <a:moveTo>
                      <a:pt x="0" y="0"/>
                    </a:moveTo>
                    <a:lnTo>
                      <a:pt x="0" y="402"/>
                    </a:lnTo>
                    <a:lnTo>
                      <a:pt x="235" y="402"/>
                    </a:lnTo>
                    <a:lnTo>
                      <a:pt x="235" y="0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4" name="Google Shape;584;p42"/>
              <p:cNvSpPr/>
              <p:nvPr/>
            </p:nvSpPr>
            <p:spPr>
              <a:xfrm>
                <a:off x="2042925" y="4584900"/>
                <a:ext cx="116150" cy="10075"/>
              </a:xfrm>
              <a:custGeom>
                <a:rect b="b" l="l" r="r" t="t"/>
                <a:pathLst>
                  <a:path extrusionOk="0" h="403" w="4646">
                    <a:moveTo>
                      <a:pt x="0" y="1"/>
                    </a:moveTo>
                    <a:lnTo>
                      <a:pt x="0" y="402"/>
                    </a:lnTo>
                    <a:lnTo>
                      <a:pt x="4645" y="402"/>
                    </a:lnTo>
                    <a:lnTo>
                      <a:pt x="4645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5" name="Google Shape;585;p42"/>
              <p:cNvSpPr/>
              <p:nvPr/>
            </p:nvSpPr>
            <p:spPr>
              <a:xfrm>
                <a:off x="2049000" y="4584900"/>
                <a:ext cx="5875" cy="10075"/>
              </a:xfrm>
              <a:custGeom>
                <a:rect b="b" l="l" r="r" t="t"/>
                <a:pathLst>
                  <a:path extrusionOk="0" h="403" w="235">
                    <a:moveTo>
                      <a:pt x="0" y="1"/>
                    </a:moveTo>
                    <a:lnTo>
                      <a:pt x="0" y="402"/>
                    </a:lnTo>
                    <a:lnTo>
                      <a:pt x="234" y="402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6" name="Google Shape;586;p42"/>
              <p:cNvSpPr/>
              <p:nvPr/>
            </p:nvSpPr>
            <p:spPr>
              <a:xfrm>
                <a:off x="2076400" y="4243850"/>
                <a:ext cx="49400" cy="49400"/>
              </a:xfrm>
              <a:custGeom>
                <a:rect b="b" l="l" r="r" t="t"/>
                <a:pathLst>
                  <a:path extrusionOk="0" h="1976" w="1976">
                    <a:moveTo>
                      <a:pt x="988" y="1"/>
                    </a:moveTo>
                    <a:cubicBezTo>
                      <a:pt x="444" y="1"/>
                      <a:pt x="0" y="444"/>
                      <a:pt x="0" y="988"/>
                    </a:cubicBezTo>
                    <a:cubicBezTo>
                      <a:pt x="0" y="1532"/>
                      <a:pt x="444" y="1976"/>
                      <a:pt x="988" y="1976"/>
                    </a:cubicBezTo>
                    <a:cubicBezTo>
                      <a:pt x="1532" y="1976"/>
                      <a:pt x="1976" y="1532"/>
                      <a:pt x="1976" y="988"/>
                    </a:cubicBezTo>
                    <a:cubicBezTo>
                      <a:pt x="1976" y="444"/>
                      <a:pt x="1532" y="1"/>
                      <a:pt x="988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7" name="Google Shape;587;p42"/>
              <p:cNvSpPr/>
              <p:nvPr/>
            </p:nvSpPr>
            <p:spPr>
              <a:xfrm>
                <a:off x="2081625" y="4253000"/>
                <a:ext cx="15925" cy="15350"/>
              </a:xfrm>
              <a:custGeom>
                <a:rect b="b" l="l" r="r" t="t"/>
                <a:pathLst>
                  <a:path extrusionOk="0" h="614" w="637">
                    <a:moveTo>
                      <a:pt x="438" y="0"/>
                    </a:moveTo>
                    <a:cubicBezTo>
                      <a:pt x="344" y="0"/>
                      <a:pt x="231" y="65"/>
                      <a:pt x="143" y="170"/>
                    </a:cubicBezTo>
                    <a:cubicBezTo>
                      <a:pt x="26" y="321"/>
                      <a:pt x="1" y="505"/>
                      <a:pt x="101" y="581"/>
                    </a:cubicBezTo>
                    <a:cubicBezTo>
                      <a:pt x="128" y="603"/>
                      <a:pt x="163" y="613"/>
                      <a:pt x="201" y="613"/>
                    </a:cubicBezTo>
                    <a:cubicBezTo>
                      <a:pt x="292" y="613"/>
                      <a:pt x="406" y="553"/>
                      <a:pt x="494" y="447"/>
                    </a:cubicBezTo>
                    <a:cubicBezTo>
                      <a:pt x="612" y="296"/>
                      <a:pt x="637" y="112"/>
                      <a:pt x="545" y="37"/>
                    </a:cubicBezTo>
                    <a:cubicBezTo>
                      <a:pt x="515" y="12"/>
                      <a:pt x="478" y="0"/>
                      <a:pt x="43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8" name="Google Shape;588;p42"/>
              <p:cNvSpPr/>
              <p:nvPr/>
            </p:nvSpPr>
            <p:spPr>
              <a:xfrm>
                <a:off x="2124100" y="4335300"/>
                <a:ext cx="369325" cy="122625"/>
              </a:xfrm>
              <a:custGeom>
                <a:rect b="b" l="l" r="r" t="t"/>
                <a:pathLst>
                  <a:path extrusionOk="0" h="4905" w="14773">
                    <a:moveTo>
                      <a:pt x="13986" y="0"/>
                    </a:moveTo>
                    <a:cubicBezTo>
                      <a:pt x="13283" y="2344"/>
                      <a:pt x="10588" y="4101"/>
                      <a:pt x="7382" y="4101"/>
                    </a:cubicBezTo>
                    <a:cubicBezTo>
                      <a:pt x="4185" y="4101"/>
                      <a:pt x="1499" y="2360"/>
                      <a:pt x="787" y="17"/>
                    </a:cubicBezTo>
                    <a:lnTo>
                      <a:pt x="1" y="193"/>
                    </a:lnTo>
                    <a:cubicBezTo>
                      <a:pt x="796" y="2888"/>
                      <a:pt x="3800" y="4905"/>
                      <a:pt x="7382" y="4905"/>
                    </a:cubicBezTo>
                    <a:cubicBezTo>
                      <a:pt x="10973" y="4905"/>
                      <a:pt x="13986" y="2879"/>
                      <a:pt x="14772" y="176"/>
                    </a:cubicBezTo>
                    <a:lnTo>
                      <a:pt x="13986" y="0"/>
                    </a:lnTo>
                    <a:close/>
                  </a:path>
                </a:pathLst>
              </a:custGeom>
              <a:solidFill>
                <a:srgbClr val="C63C0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89" name="Google Shape;589;p42"/>
              <p:cNvSpPr/>
              <p:nvPr/>
            </p:nvSpPr>
            <p:spPr>
              <a:xfrm>
                <a:off x="2455950" y="4331100"/>
                <a:ext cx="42500" cy="40625"/>
              </a:xfrm>
              <a:custGeom>
                <a:rect b="b" l="l" r="r" t="t"/>
                <a:pathLst>
                  <a:path extrusionOk="0" h="1625" w="1700">
                    <a:moveTo>
                      <a:pt x="595" y="1"/>
                    </a:moveTo>
                    <a:lnTo>
                      <a:pt x="553" y="143"/>
                    </a:lnTo>
                    <a:cubicBezTo>
                      <a:pt x="436" y="553"/>
                      <a:pt x="243" y="938"/>
                      <a:pt x="0" y="1306"/>
                    </a:cubicBezTo>
                    <a:lnTo>
                      <a:pt x="1122" y="1624"/>
                    </a:lnTo>
                    <a:cubicBezTo>
                      <a:pt x="1348" y="1239"/>
                      <a:pt x="1532" y="829"/>
                      <a:pt x="1649" y="411"/>
                    </a:cubicBezTo>
                    <a:lnTo>
                      <a:pt x="1699" y="244"/>
                    </a:lnTo>
                    <a:lnTo>
                      <a:pt x="595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0" name="Google Shape;590;p42"/>
              <p:cNvSpPr/>
              <p:nvPr/>
            </p:nvSpPr>
            <p:spPr>
              <a:xfrm>
                <a:off x="2122850" y="4320750"/>
                <a:ext cx="15100" cy="17375"/>
              </a:xfrm>
              <a:custGeom>
                <a:rect b="b" l="l" r="r" t="t"/>
                <a:pathLst>
                  <a:path extrusionOk="0" h="695" w="604">
                    <a:moveTo>
                      <a:pt x="109" y="1"/>
                    </a:moveTo>
                    <a:cubicBezTo>
                      <a:pt x="89" y="1"/>
                      <a:pt x="68" y="8"/>
                      <a:pt x="51" y="21"/>
                    </a:cubicBezTo>
                    <a:cubicBezTo>
                      <a:pt x="9" y="55"/>
                      <a:pt x="0" y="114"/>
                      <a:pt x="34" y="164"/>
                    </a:cubicBezTo>
                    <a:lnTo>
                      <a:pt x="411" y="658"/>
                    </a:lnTo>
                    <a:cubicBezTo>
                      <a:pt x="430" y="682"/>
                      <a:pt x="458" y="695"/>
                      <a:pt x="488" y="695"/>
                    </a:cubicBezTo>
                    <a:cubicBezTo>
                      <a:pt x="509" y="695"/>
                      <a:pt x="532" y="688"/>
                      <a:pt x="553" y="674"/>
                    </a:cubicBezTo>
                    <a:cubicBezTo>
                      <a:pt x="595" y="641"/>
                      <a:pt x="603" y="582"/>
                      <a:pt x="570" y="540"/>
                    </a:cubicBezTo>
                    <a:lnTo>
                      <a:pt x="185" y="38"/>
                    </a:lnTo>
                    <a:cubicBezTo>
                      <a:pt x="165" y="14"/>
                      <a:pt x="137" y="1"/>
                      <a:pt x="109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1" name="Google Shape;591;p42"/>
              <p:cNvSpPr/>
              <p:nvPr/>
            </p:nvSpPr>
            <p:spPr>
              <a:xfrm>
                <a:off x="2478550" y="4320750"/>
                <a:ext cx="15075" cy="17375"/>
              </a:xfrm>
              <a:custGeom>
                <a:rect b="b" l="l" r="r" t="t"/>
                <a:pathLst>
                  <a:path extrusionOk="0" h="695" w="603">
                    <a:moveTo>
                      <a:pt x="494" y="1"/>
                    </a:moveTo>
                    <a:cubicBezTo>
                      <a:pt x="466" y="1"/>
                      <a:pt x="438" y="14"/>
                      <a:pt x="419" y="38"/>
                    </a:cubicBezTo>
                    <a:lnTo>
                      <a:pt x="34" y="540"/>
                    </a:lnTo>
                    <a:cubicBezTo>
                      <a:pt x="0" y="582"/>
                      <a:pt x="9" y="641"/>
                      <a:pt x="50" y="674"/>
                    </a:cubicBezTo>
                    <a:cubicBezTo>
                      <a:pt x="68" y="688"/>
                      <a:pt x="90" y="695"/>
                      <a:pt x="112" y="695"/>
                    </a:cubicBezTo>
                    <a:cubicBezTo>
                      <a:pt x="142" y="695"/>
                      <a:pt x="173" y="682"/>
                      <a:pt x="193" y="658"/>
                    </a:cubicBezTo>
                    <a:lnTo>
                      <a:pt x="569" y="164"/>
                    </a:lnTo>
                    <a:cubicBezTo>
                      <a:pt x="603" y="114"/>
                      <a:pt x="594" y="55"/>
                      <a:pt x="553" y="21"/>
                    </a:cubicBezTo>
                    <a:cubicBezTo>
                      <a:pt x="535" y="8"/>
                      <a:pt x="515" y="1"/>
                      <a:pt x="494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2" name="Google Shape;592;p42"/>
              <p:cNvSpPr/>
              <p:nvPr/>
            </p:nvSpPr>
            <p:spPr>
              <a:xfrm>
                <a:off x="2119075" y="4331100"/>
                <a:ext cx="42100" cy="40425"/>
              </a:xfrm>
              <a:custGeom>
                <a:rect b="b" l="l" r="r" t="t"/>
                <a:pathLst>
                  <a:path extrusionOk="0" h="1617" w="1684">
                    <a:moveTo>
                      <a:pt x="1097" y="1"/>
                    </a:moveTo>
                    <a:lnTo>
                      <a:pt x="1" y="244"/>
                    </a:lnTo>
                    <a:lnTo>
                      <a:pt x="51" y="411"/>
                    </a:lnTo>
                    <a:cubicBezTo>
                      <a:pt x="168" y="829"/>
                      <a:pt x="352" y="1231"/>
                      <a:pt x="570" y="1616"/>
                    </a:cubicBezTo>
                    <a:lnTo>
                      <a:pt x="1683" y="1298"/>
                    </a:lnTo>
                    <a:cubicBezTo>
                      <a:pt x="1449" y="938"/>
                      <a:pt x="1265" y="553"/>
                      <a:pt x="1139" y="143"/>
                    </a:cubicBezTo>
                    <a:lnTo>
                      <a:pt x="1097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grpSp>
          <p:nvGrpSpPr>
            <p:cNvPr id="593" name="Google Shape;593;p42"/>
            <p:cNvGrpSpPr/>
            <p:nvPr/>
          </p:nvGrpSpPr>
          <p:grpSpPr>
            <a:xfrm>
              <a:off x="6690940" y="3793744"/>
              <a:ext cx="2533291" cy="692489"/>
              <a:chOff x="4961900" y="4282350"/>
              <a:chExt cx="1284500" cy="351125"/>
            </a:xfrm>
          </p:grpSpPr>
          <p:sp>
            <p:nvSpPr>
              <p:cNvPr id="594" name="Google Shape;594;p42"/>
              <p:cNvSpPr/>
              <p:nvPr/>
            </p:nvSpPr>
            <p:spPr>
              <a:xfrm>
                <a:off x="5839000" y="4323775"/>
                <a:ext cx="19925" cy="20125"/>
              </a:xfrm>
              <a:custGeom>
                <a:rect b="b" l="l" r="r" t="t"/>
                <a:pathLst>
                  <a:path extrusionOk="0" h="805" w="797">
                    <a:moveTo>
                      <a:pt x="1" y="1"/>
                    </a:moveTo>
                    <a:lnTo>
                      <a:pt x="1" y="804"/>
                    </a:lnTo>
                    <a:lnTo>
                      <a:pt x="796" y="804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5" name="Google Shape;595;p42"/>
              <p:cNvSpPr/>
              <p:nvPr/>
            </p:nvSpPr>
            <p:spPr>
              <a:xfrm>
                <a:off x="5817050" y="4343025"/>
                <a:ext cx="63825" cy="270350"/>
              </a:xfrm>
              <a:custGeom>
                <a:rect b="b" l="l" r="r" t="t"/>
                <a:pathLst>
                  <a:path extrusionOk="0" h="10814" w="2553">
                    <a:moveTo>
                      <a:pt x="360" y="419"/>
                    </a:moveTo>
                    <a:cubicBezTo>
                      <a:pt x="469" y="419"/>
                      <a:pt x="553" y="503"/>
                      <a:pt x="553" y="612"/>
                    </a:cubicBezTo>
                    <a:cubicBezTo>
                      <a:pt x="553" y="721"/>
                      <a:pt x="469" y="813"/>
                      <a:pt x="360" y="813"/>
                    </a:cubicBezTo>
                    <a:cubicBezTo>
                      <a:pt x="251" y="813"/>
                      <a:pt x="159" y="721"/>
                      <a:pt x="159" y="612"/>
                    </a:cubicBezTo>
                    <a:cubicBezTo>
                      <a:pt x="159" y="503"/>
                      <a:pt x="251" y="419"/>
                      <a:pt x="360" y="419"/>
                    </a:cubicBezTo>
                    <a:close/>
                    <a:moveTo>
                      <a:pt x="2193" y="419"/>
                    </a:moveTo>
                    <a:cubicBezTo>
                      <a:pt x="2302" y="419"/>
                      <a:pt x="2394" y="503"/>
                      <a:pt x="2394" y="612"/>
                    </a:cubicBezTo>
                    <a:cubicBezTo>
                      <a:pt x="2394" y="721"/>
                      <a:pt x="2302" y="813"/>
                      <a:pt x="2193" y="813"/>
                    </a:cubicBezTo>
                    <a:cubicBezTo>
                      <a:pt x="2084" y="813"/>
                      <a:pt x="2000" y="721"/>
                      <a:pt x="2000" y="612"/>
                    </a:cubicBezTo>
                    <a:cubicBezTo>
                      <a:pt x="2000" y="503"/>
                      <a:pt x="2084" y="419"/>
                      <a:pt x="2193" y="419"/>
                    </a:cubicBezTo>
                    <a:close/>
                    <a:moveTo>
                      <a:pt x="636" y="1"/>
                    </a:moveTo>
                    <a:lnTo>
                      <a:pt x="636" y="394"/>
                    </a:lnTo>
                    <a:cubicBezTo>
                      <a:pt x="569" y="311"/>
                      <a:pt x="469" y="260"/>
                      <a:pt x="360" y="260"/>
                    </a:cubicBezTo>
                    <a:cubicBezTo>
                      <a:pt x="159" y="260"/>
                      <a:pt x="0" y="419"/>
                      <a:pt x="0" y="612"/>
                    </a:cubicBezTo>
                    <a:cubicBezTo>
                      <a:pt x="0" y="813"/>
                      <a:pt x="159" y="972"/>
                      <a:pt x="360" y="972"/>
                    </a:cubicBezTo>
                    <a:cubicBezTo>
                      <a:pt x="469" y="972"/>
                      <a:pt x="569" y="922"/>
                      <a:pt x="636" y="838"/>
                    </a:cubicBezTo>
                    <a:lnTo>
                      <a:pt x="636" y="10814"/>
                    </a:lnTo>
                    <a:lnTo>
                      <a:pt x="1917" y="10814"/>
                    </a:lnTo>
                    <a:lnTo>
                      <a:pt x="1917" y="838"/>
                    </a:lnTo>
                    <a:cubicBezTo>
                      <a:pt x="1984" y="922"/>
                      <a:pt x="2084" y="972"/>
                      <a:pt x="2193" y="972"/>
                    </a:cubicBezTo>
                    <a:cubicBezTo>
                      <a:pt x="2394" y="972"/>
                      <a:pt x="2553" y="813"/>
                      <a:pt x="2553" y="612"/>
                    </a:cubicBezTo>
                    <a:cubicBezTo>
                      <a:pt x="2553" y="419"/>
                      <a:pt x="2394" y="260"/>
                      <a:pt x="2193" y="260"/>
                    </a:cubicBezTo>
                    <a:cubicBezTo>
                      <a:pt x="2084" y="260"/>
                      <a:pt x="1984" y="311"/>
                      <a:pt x="1917" y="394"/>
                    </a:cubicBezTo>
                    <a:lnTo>
                      <a:pt x="1917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6" name="Google Shape;596;p42"/>
              <p:cNvSpPr/>
              <p:nvPr/>
            </p:nvSpPr>
            <p:spPr>
              <a:xfrm>
                <a:off x="5853025" y="4343025"/>
                <a:ext cx="5900" cy="270350"/>
              </a:xfrm>
              <a:custGeom>
                <a:rect b="b" l="l" r="r" t="t"/>
                <a:pathLst>
                  <a:path extrusionOk="0" h="10814" w="236">
                    <a:moveTo>
                      <a:pt x="1" y="1"/>
                    </a:moveTo>
                    <a:lnTo>
                      <a:pt x="1" y="10814"/>
                    </a:lnTo>
                    <a:lnTo>
                      <a:pt x="235" y="10814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7" name="Google Shape;597;p42"/>
              <p:cNvSpPr/>
              <p:nvPr/>
            </p:nvSpPr>
            <p:spPr>
              <a:xfrm>
                <a:off x="5836075" y="4343025"/>
                <a:ext cx="5900" cy="270350"/>
              </a:xfrm>
              <a:custGeom>
                <a:rect b="b" l="l" r="r" t="t"/>
                <a:pathLst>
                  <a:path extrusionOk="0" h="10814" w="236">
                    <a:moveTo>
                      <a:pt x="1" y="1"/>
                    </a:moveTo>
                    <a:lnTo>
                      <a:pt x="1" y="10814"/>
                    </a:lnTo>
                    <a:lnTo>
                      <a:pt x="235" y="10814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8" name="Google Shape;598;p42"/>
              <p:cNvSpPr/>
              <p:nvPr/>
            </p:nvSpPr>
            <p:spPr>
              <a:xfrm>
                <a:off x="5832950" y="4594525"/>
                <a:ext cx="32025" cy="18850"/>
              </a:xfrm>
              <a:custGeom>
                <a:rect b="b" l="l" r="r" t="t"/>
                <a:pathLst>
                  <a:path extrusionOk="0" h="754" w="1281">
                    <a:moveTo>
                      <a:pt x="0" y="1"/>
                    </a:moveTo>
                    <a:lnTo>
                      <a:pt x="0" y="754"/>
                    </a:lnTo>
                    <a:lnTo>
                      <a:pt x="1281" y="754"/>
                    </a:lnTo>
                    <a:lnTo>
                      <a:pt x="1281" y="2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599" name="Google Shape;599;p42"/>
              <p:cNvSpPr/>
              <p:nvPr/>
            </p:nvSpPr>
            <p:spPr>
              <a:xfrm>
                <a:off x="5853025" y="4598725"/>
                <a:ext cx="5900" cy="14650"/>
              </a:xfrm>
              <a:custGeom>
                <a:rect b="b" l="l" r="r" t="t"/>
                <a:pathLst>
                  <a:path extrusionOk="0" h="586" w="236">
                    <a:moveTo>
                      <a:pt x="1" y="0"/>
                    </a:moveTo>
                    <a:lnTo>
                      <a:pt x="1" y="586"/>
                    </a:lnTo>
                    <a:lnTo>
                      <a:pt x="235" y="586"/>
                    </a:lnTo>
                    <a:lnTo>
                      <a:pt x="235" y="5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0" name="Google Shape;600;p42"/>
              <p:cNvSpPr/>
              <p:nvPr/>
            </p:nvSpPr>
            <p:spPr>
              <a:xfrm>
                <a:off x="5812450" y="4613350"/>
                <a:ext cx="73025" cy="10075"/>
              </a:xfrm>
              <a:custGeom>
                <a:rect b="b" l="l" r="r" t="t"/>
                <a:pathLst>
                  <a:path extrusionOk="0" h="403" w="2921">
                    <a:moveTo>
                      <a:pt x="0" y="1"/>
                    </a:moveTo>
                    <a:lnTo>
                      <a:pt x="0" y="403"/>
                    </a:lnTo>
                    <a:lnTo>
                      <a:pt x="2921" y="403"/>
                    </a:lnTo>
                    <a:lnTo>
                      <a:pt x="2921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1" name="Google Shape;601;p42"/>
              <p:cNvSpPr/>
              <p:nvPr/>
            </p:nvSpPr>
            <p:spPr>
              <a:xfrm>
                <a:off x="5873750" y="4613350"/>
                <a:ext cx="5675" cy="10075"/>
              </a:xfrm>
              <a:custGeom>
                <a:rect b="b" l="l" r="r" t="t"/>
                <a:pathLst>
                  <a:path extrusionOk="0" h="403" w="227">
                    <a:moveTo>
                      <a:pt x="0" y="1"/>
                    </a:moveTo>
                    <a:lnTo>
                      <a:pt x="0" y="403"/>
                    </a:lnTo>
                    <a:lnTo>
                      <a:pt x="226" y="403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2" name="Google Shape;602;p42"/>
              <p:cNvSpPr/>
              <p:nvPr/>
            </p:nvSpPr>
            <p:spPr>
              <a:xfrm>
                <a:off x="5814525" y="4613350"/>
                <a:ext cx="5900" cy="10075"/>
              </a:xfrm>
              <a:custGeom>
                <a:rect b="b" l="l" r="r" t="t"/>
                <a:pathLst>
                  <a:path extrusionOk="0" h="403" w="236">
                    <a:moveTo>
                      <a:pt x="1" y="1"/>
                    </a:moveTo>
                    <a:lnTo>
                      <a:pt x="1" y="403"/>
                    </a:lnTo>
                    <a:lnTo>
                      <a:pt x="235" y="403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3" name="Google Shape;603;p42"/>
              <p:cNvSpPr/>
              <p:nvPr/>
            </p:nvSpPr>
            <p:spPr>
              <a:xfrm>
                <a:off x="5790900" y="4623400"/>
                <a:ext cx="116125" cy="10075"/>
              </a:xfrm>
              <a:custGeom>
                <a:rect b="b" l="l" r="r" t="t"/>
                <a:pathLst>
                  <a:path extrusionOk="0" h="403" w="4645">
                    <a:moveTo>
                      <a:pt x="0" y="1"/>
                    </a:moveTo>
                    <a:lnTo>
                      <a:pt x="0" y="402"/>
                    </a:lnTo>
                    <a:lnTo>
                      <a:pt x="4645" y="402"/>
                    </a:lnTo>
                    <a:lnTo>
                      <a:pt x="4645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4" name="Google Shape;604;p42"/>
              <p:cNvSpPr/>
              <p:nvPr/>
            </p:nvSpPr>
            <p:spPr>
              <a:xfrm>
                <a:off x="5895075" y="4623400"/>
                <a:ext cx="5900" cy="10075"/>
              </a:xfrm>
              <a:custGeom>
                <a:rect b="b" l="l" r="r" t="t"/>
                <a:pathLst>
                  <a:path extrusionOk="0" h="403" w="236">
                    <a:moveTo>
                      <a:pt x="1" y="1"/>
                    </a:moveTo>
                    <a:lnTo>
                      <a:pt x="1" y="402"/>
                    </a:lnTo>
                    <a:lnTo>
                      <a:pt x="235" y="402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5" name="Google Shape;605;p42"/>
              <p:cNvSpPr/>
              <p:nvPr/>
            </p:nvSpPr>
            <p:spPr>
              <a:xfrm>
                <a:off x="5824375" y="4282350"/>
                <a:ext cx="49175" cy="49400"/>
              </a:xfrm>
              <a:custGeom>
                <a:rect b="b" l="l" r="r" t="t"/>
                <a:pathLst>
                  <a:path extrusionOk="0" h="1976" w="1967">
                    <a:moveTo>
                      <a:pt x="988" y="1"/>
                    </a:moveTo>
                    <a:cubicBezTo>
                      <a:pt x="435" y="1"/>
                      <a:pt x="0" y="444"/>
                      <a:pt x="0" y="988"/>
                    </a:cubicBezTo>
                    <a:cubicBezTo>
                      <a:pt x="0" y="1532"/>
                      <a:pt x="435" y="1976"/>
                      <a:pt x="988" y="1976"/>
                    </a:cubicBezTo>
                    <a:cubicBezTo>
                      <a:pt x="1532" y="1976"/>
                      <a:pt x="1967" y="1532"/>
                      <a:pt x="1967" y="988"/>
                    </a:cubicBezTo>
                    <a:cubicBezTo>
                      <a:pt x="1967" y="444"/>
                      <a:pt x="1532" y="1"/>
                      <a:pt x="988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6" name="Google Shape;606;p42"/>
              <p:cNvSpPr/>
              <p:nvPr/>
            </p:nvSpPr>
            <p:spPr>
              <a:xfrm>
                <a:off x="5852200" y="4291500"/>
                <a:ext cx="15700" cy="15350"/>
              </a:xfrm>
              <a:custGeom>
                <a:rect b="b" l="l" r="r" t="t"/>
                <a:pathLst>
                  <a:path extrusionOk="0" h="614" w="628">
                    <a:moveTo>
                      <a:pt x="195" y="0"/>
                    </a:moveTo>
                    <a:cubicBezTo>
                      <a:pt x="155" y="0"/>
                      <a:pt x="120" y="12"/>
                      <a:pt x="92" y="37"/>
                    </a:cubicBezTo>
                    <a:cubicBezTo>
                      <a:pt x="0" y="112"/>
                      <a:pt x="17" y="296"/>
                      <a:pt x="142" y="447"/>
                    </a:cubicBezTo>
                    <a:cubicBezTo>
                      <a:pt x="225" y="553"/>
                      <a:pt x="341" y="613"/>
                      <a:pt x="434" y="613"/>
                    </a:cubicBezTo>
                    <a:cubicBezTo>
                      <a:pt x="474" y="613"/>
                      <a:pt x="509" y="603"/>
                      <a:pt x="536" y="581"/>
                    </a:cubicBezTo>
                    <a:cubicBezTo>
                      <a:pt x="628" y="505"/>
                      <a:pt x="611" y="321"/>
                      <a:pt x="486" y="170"/>
                    </a:cubicBezTo>
                    <a:cubicBezTo>
                      <a:pt x="403" y="65"/>
                      <a:pt x="288" y="0"/>
                      <a:pt x="19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7" name="Google Shape;607;p42"/>
              <p:cNvSpPr/>
              <p:nvPr/>
            </p:nvSpPr>
            <p:spPr>
              <a:xfrm>
                <a:off x="5456750" y="4373800"/>
                <a:ext cx="369100" cy="122425"/>
              </a:xfrm>
              <a:custGeom>
                <a:rect b="b" l="l" r="r" t="t"/>
                <a:pathLst>
                  <a:path extrusionOk="0" h="4897" w="14764">
                    <a:moveTo>
                      <a:pt x="779" y="0"/>
                    </a:moveTo>
                    <a:lnTo>
                      <a:pt x="0" y="176"/>
                    </a:lnTo>
                    <a:cubicBezTo>
                      <a:pt x="779" y="2879"/>
                      <a:pt x="3792" y="4896"/>
                      <a:pt x="7382" y="4896"/>
                    </a:cubicBezTo>
                    <a:cubicBezTo>
                      <a:pt x="10964" y="4896"/>
                      <a:pt x="13977" y="2888"/>
                      <a:pt x="14764" y="193"/>
                    </a:cubicBezTo>
                    <a:lnTo>
                      <a:pt x="13977" y="17"/>
                    </a:lnTo>
                    <a:cubicBezTo>
                      <a:pt x="13266" y="2352"/>
                      <a:pt x="10579" y="4093"/>
                      <a:pt x="7382" y="4093"/>
                    </a:cubicBezTo>
                    <a:cubicBezTo>
                      <a:pt x="4177" y="4093"/>
                      <a:pt x="1482" y="2344"/>
                      <a:pt x="779" y="0"/>
                    </a:cubicBezTo>
                    <a:close/>
                  </a:path>
                </a:pathLst>
              </a:custGeom>
              <a:solidFill>
                <a:srgbClr val="C63C0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8" name="Google Shape;608;p42"/>
              <p:cNvSpPr/>
              <p:nvPr/>
            </p:nvSpPr>
            <p:spPr>
              <a:xfrm>
                <a:off x="5451725" y="4369400"/>
                <a:ext cx="42300" cy="40825"/>
              </a:xfrm>
              <a:custGeom>
                <a:rect b="b" l="l" r="r" t="t"/>
                <a:pathLst>
                  <a:path extrusionOk="0" h="1633" w="1692">
                    <a:moveTo>
                      <a:pt x="1097" y="0"/>
                    </a:moveTo>
                    <a:lnTo>
                      <a:pt x="0" y="243"/>
                    </a:lnTo>
                    <a:lnTo>
                      <a:pt x="42" y="411"/>
                    </a:lnTo>
                    <a:cubicBezTo>
                      <a:pt x="168" y="829"/>
                      <a:pt x="344" y="1239"/>
                      <a:pt x="570" y="1632"/>
                    </a:cubicBezTo>
                    <a:lnTo>
                      <a:pt x="1691" y="1306"/>
                    </a:lnTo>
                    <a:cubicBezTo>
                      <a:pt x="1448" y="946"/>
                      <a:pt x="1264" y="553"/>
                      <a:pt x="1139" y="143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09" name="Google Shape;609;p42"/>
              <p:cNvSpPr/>
              <p:nvPr/>
            </p:nvSpPr>
            <p:spPr>
              <a:xfrm>
                <a:off x="5812225" y="4359250"/>
                <a:ext cx="14875" cy="17275"/>
              </a:xfrm>
              <a:custGeom>
                <a:rect b="b" l="l" r="r" t="t"/>
                <a:pathLst>
                  <a:path extrusionOk="0" h="691" w="595">
                    <a:moveTo>
                      <a:pt x="487" y="1"/>
                    </a:moveTo>
                    <a:cubicBezTo>
                      <a:pt x="458" y="1"/>
                      <a:pt x="430" y="14"/>
                      <a:pt x="411" y="38"/>
                    </a:cubicBezTo>
                    <a:lnTo>
                      <a:pt x="34" y="532"/>
                    </a:lnTo>
                    <a:cubicBezTo>
                      <a:pt x="1" y="574"/>
                      <a:pt x="9" y="641"/>
                      <a:pt x="51" y="674"/>
                    </a:cubicBezTo>
                    <a:cubicBezTo>
                      <a:pt x="68" y="685"/>
                      <a:pt x="88" y="691"/>
                      <a:pt x="109" y="691"/>
                    </a:cubicBezTo>
                    <a:cubicBezTo>
                      <a:pt x="137" y="691"/>
                      <a:pt x="165" y="679"/>
                      <a:pt x="185" y="649"/>
                    </a:cubicBezTo>
                    <a:lnTo>
                      <a:pt x="570" y="155"/>
                    </a:lnTo>
                    <a:cubicBezTo>
                      <a:pt x="595" y="113"/>
                      <a:pt x="595" y="47"/>
                      <a:pt x="545" y="21"/>
                    </a:cubicBezTo>
                    <a:cubicBezTo>
                      <a:pt x="527" y="7"/>
                      <a:pt x="507" y="1"/>
                      <a:pt x="487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0" name="Google Shape;610;p42"/>
              <p:cNvSpPr/>
              <p:nvPr/>
            </p:nvSpPr>
            <p:spPr>
              <a:xfrm>
                <a:off x="5456325" y="4359250"/>
                <a:ext cx="15100" cy="17275"/>
              </a:xfrm>
              <a:custGeom>
                <a:rect b="b" l="l" r="r" t="t"/>
                <a:pathLst>
                  <a:path extrusionOk="0" h="691" w="604">
                    <a:moveTo>
                      <a:pt x="112" y="1"/>
                    </a:moveTo>
                    <a:cubicBezTo>
                      <a:pt x="90" y="1"/>
                      <a:pt x="68" y="7"/>
                      <a:pt x="51" y="21"/>
                    </a:cubicBezTo>
                    <a:cubicBezTo>
                      <a:pt x="9" y="47"/>
                      <a:pt x="1" y="113"/>
                      <a:pt x="34" y="155"/>
                    </a:cubicBezTo>
                    <a:lnTo>
                      <a:pt x="419" y="649"/>
                    </a:lnTo>
                    <a:cubicBezTo>
                      <a:pt x="434" y="679"/>
                      <a:pt x="463" y="691"/>
                      <a:pt x="493" y="691"/>
                    </a:cubicBezTo>
                    <a:cubicBezTo>
                      <a:pt x="514" y="691"/>
                      <a:pt x="536" y="685"/>
                      <a:pt x="553" y="674"/>
                    </a:cubicBezTo>
                    <a:cubicBezTo>
                      <a:pt x="595" y="641"/>
                      <a:pt x="603" y="574"/>
                      <a:pt x="570" y="532"/>
                    </a:cubicBezTo>
                    <a:lnTo>
                      <a:pt x="193" y="38"/>
                    </a:lnTo>
                    <a:cubicBezTo>
                      <a:pt x="174" y="14"/>
                      <a:pt x="143" y="1"/>
                      <a:pt x="112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1" name="Google Shape;611;p42"/>
              <p:cNvSpPr/>
              <p:nvPr/>
            </p:nvSpPr>
            <p:spPr>
              <a:xfrm>
                <a:off x="5788800" y="4369400"/>
                <a:ext cx="42075" cy="40625"/>
              </a:xfrm>
              <a:custGeom>
                <a:rect b="b" l="l" r="r" t="t"/>
                <a:pathLst>
                  <a:path extrusionOk="0" h="1625" w="1683">
                    <a:moveTo>
                      <a:pt x="586" y="0"/>
                    </a:moveTo>
                    <a:lnTo>
                      <a:pt x="544" y="143"/>
                    </a:lnTo>
                    <a:cubicBezTo>
                      <a:pt x="419" y="553"/>
                      <a:pt x="235" y="938"/>
                      <a:pt x="0" y="1298"/>
                    </a:cubicBezTo>
                    <a:lnTo>
                      <a:pt x="1113" y="1624"/>
                    </a:lnTo>
                    <a:cubicBezTo>
                      <a:pt x="1339" y="1239"/>
                      <a:pt x="1515" y="829"/>
                      <a:pt x="1632" y="411"/>
                    </a:cubicBezTo>
                    <a:lnTo>
                      <a:pt x="1683" y="251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2" name="Google Shape;612;p42"/>
              <p:cNvSpPr/>
              <p:nvPr/>
            </p:nvSpPr>
            <p:spPr>
              <a:xfrm>
                <a:off x="5010025" y="4323775"/>
                <a:ext cx="19900" cy="20125"/>
              </a:xfrm>
              <a:custGeom>
                <a:rect b="b" l="l" r="r" t="t"/>
                <a:pathLst>
                  <a:path extrusionOk="0" h="805" w="796">
                    <a:moveTo>
                      <a:pt x="1" y="1"/>
                    </a:moveTo>
                    <a:lnTo>
                      <a:pt x="1" y="804"/>
                    </a:lnTo>
                    <a:lnTo>
                      <a:pt x="796" y="804"/>
                    </a:lnTo>
                    <a:lnTo>
                      <a:pt x="796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3" name="Google Shape;613;p42"/>
              <p:cNvSpPr/>
              <p:nvPr/>
            </p:nvSpPr>
            <p:spPr>
              <a:xfrm>
                <a:off x="4988075" y="4343025"/>
                <a:ext cx="63825" cy="270350"/>
              </a:xfrm>
              <a:custGeom>
                <a:rect b="b" l="l" r="r" t="t"/>
                <a:pathLst>
                  <a:path extrusionOk="0" h="10814" w="2553">
                    <a:moveTo>
                      <a:pt x="360" y="419"/>
                    </a:moveTo>
                    <a:cubicBezTo>
                      <a:pt x="469" y="419"/>
                      <a:pt x="553" y="503"/>
                      <a:pt x="553" y="612"/>
                    </a:cubicBezTo>
                    <a:cubicBezTo>
                      <a:pt x="553" y="721"/>
                      <a:pt x="469" y="813"/>
                      <a:pt x="360" y="813"/>
                    </a:cubicBezTo>
                    <a:cubicBezTo>
                      <a:pt x="251" y="813"/>
                      <a:pt x="159" y="721"/>
                      <a:pt x="159" y="612"/>
                    </a:cubicBezTo>
                    <a:cubicBezTo>
                      <a:pt x="159" y="503"/>
                      <a:pt x="251" y="419"/>
                      <a:pt x="360" y="419"/>
                    </a:cubicBezTo>
                    <a:close/>
                    <a:moveTo>
                      <a:pt x="2201" y="419"/>
                    </a:moveTo>
                    <a:cubicBezTo>
                      <a:pt x="2302" y="419"/>
                      <a:pt x="2394" y="503"/>
                      <a:pt x="2394" y="612"/>
                    </a:cubicBezTo>
                    <a:cubicBezTo>
                      <a:pt x="2394" y="721"/>
                      <a:pt x="2310" y="813"/>
                      <a:pt x="2201" y="813"/>
                    </a:cubicBezTo>
                    <a:cubicBezTo>
                      <a:pt x="2092" y="813"/>
                      <a:pt x="2000" y="721"/>
                      <a:pt x="2000" y="612"/>
                    </a:cubicBezTo>
                    <a:cubicBezTo>
                      <a:pt x="2000" y="503"/>
                      <a:pt x="2084" y="419"/>
                      <a:pt x="2201" y="419"/>
                    </a:cubicBezTo>
                    <a:close/>
                    <a:moveTo>
                      <a:pt x="636" y="1"/>
                    </a:moveTo>
                    <a:lnTo>
                      <a:pt x="636" y="394"/>
                    </a:lnTo>
                    <a:cubicBezTo>
                      <a:pt x="569" y="311"/>
                      <a:pt x="469" y="260"/>
                      <a:pt x="360" y="260"/>
                    </a:cubicBezTo>
                    <a:cubicBezTo>
                      <a:pt x="159" y="260"/>
                      <a:pt x="0" y="419"/>
                      <a:pt x="0" y="612"/>
                    </a:cubicBezTo>
                    <a:cubicBezTo>
                      <a:pt x="0" y="813"/>
                      <a:pt x="159" y="972"/>
                      <a:pt x="360" y="972"/>
                    </a:cubicBezTo>
                    <a:cubicBezTo>
                      <a:pt x="469" y="972"/>
                      <a:pt x="569" y="922"/>
                      <a:pt x="636" y="838"/>
                    </a:cubicBezTo>
                    <a:lnTo>
                      <a:pt x="636" y="10814"/>
                    </a:lnTo>
                    <a:lnTo>
                      <a:pt x="1925" y="10814"/>
                    </a:lnTo>
                    <a:lnTo>
                      <a:pt x="1925" y="838"/>
                    </a:lnTo>
                    <a:cubicBezTo>
                      <a:pt x="1984" y="922"/>
                      <a:pt x="2084" y="972"/>
                      <a:pt x="2201" y="972"/>
                    </a:cubicBezTo>
                    <a:cubicBezTo>
                      <a:pt x="2394" y="972"/>
                      <a:pt x="2553" y="813"/>
                      <a:pt x="2553" y="612"/>
                    </a:cubicBezTo>
                    <a:cubicBezTo>
                      <a:pt x="2553" y="419"/>
                      <a:pt x="2394" y="260"/>
                      <a:pt x="2201" y="260"/>
                    </a:cubicBezTo>
                    <a:cubicBezTo>
                      <a:pt x="2084" y="260"/>
                      <a:pt x="1984" y="311"/>
                      <a:pt x="1925" y="394"/>
                    </a:cubicBezTo>
                    <a:lnTo>
                      <a:pt x="1925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4" name="Google Shape;614;p42"/>
              <p:cNvSpPr/>
              <p:nvPr/>
            </p:nvSpPr>
            <p:spPr>
              <a:xfrm>
                <a:off x="5024275" y="4343025"/>
                <a:ext cx="5650" cy="270350"/>
              </a:xfrm>
              <a:custGeom>
                <a:rect b="b" l="l" r="r" t="t"/>
                <a:pathLst>
                  <a:path extrusionOk="0" h="10814" w="226">
                    <a:moveTo>
                      <a:pt x="0" y="1"/>
                    </a:moveTo>
                    <a:lnTo>
                      <a:pt x="0" y="10814"/>
                    </a:lnTo>
                    <a:lnTo>
                      <a:pt x="226" y="10814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5" name="Google Shape;615;p42"/>
              <p:cNvSpPr/>
              <p:nvPr/>
            </p:nvSpPr>
            <p:spPr>
              <a:xfrm>
                <a:off x="5007100" y="4343025"/>
                <a:ext cx="5900" cy="270350"/>
              </a:xfrm>
              <a:custGeom>
                <a:rect b="b" l="l" r="r" t="t"/>
                <a:pathLst>
                  <a:path extrusionOk="0" h="10814" w="236">
                    <a:moveTo>
                      <a:pt x="1" y="1"/>
                    </a:moveTo>
                    <a:lnTo>
                      <a:pt x="1" y="10814"/>
                    </a:lnTo>
                    <a:lnTo>
                      <a:pt x="235" y="10814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6" name="Google Shape;616;p42"/>
              <p:cNvSpPr/>
              <p:nvPr/>
            </p:nvSpPr>
            <p:spPr>
              <a:xfrm>
                <a:off x="5003975" y="4594525"/>
                <a:ext cx="32250" cy="18850"/>
              </a:xfrm>
              <a:custGeom>
                <a:rect b="b" l="l" r="r" t="t"/>
                <a:pathLst>
                  <a:path extrusionOk="0" h="754" w="1290">
                    <a:moveTo>
                      <a:pt x="0" y="1"/>
                    </a:moveTo>
                    <a:lnTo>
                      <a:pt x="0" y="754"/>
                    </a:lnTo>
                    <a:lnTo>
                      <a:pt x="1289" y="754"/>
                    </a:lnTo>
                    <a:lnTo>
                      <a:pt x="1289" y="2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7" name="Google Shape;617;p42"/>
              <p:cNvSpPr/>
              <p:nvPr/>
            </p:nvSpPr>
            <p:spPr>
              <a:xfrm>
                <a:off x="5024275" y="4598725"/>
                <a:ext cx="5650" cy="14650"/>
              </a:xfrm>
              <a:custGeom>
                <a:rect b="b" l="l" r="r" t="t"/>
                <a:pathLst>
                  <a:path extrusionOk="0" h="586" w="226">
                    <a:moveTo>
                      <a:pt x="0" y="0"/>
                    </a:moveTo>
                    <a:lnTo>
                      <a:pt x="0" y="586"/>
                    </a:lnTo>
                    <a:lnTo>
                      <a:pt x="226" y="586"/>
                    </a:lnTo>
                    <a:lnTo>
                      <a:pt x="226" y="5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8" name="Google Shape;618;p42"/>
              <p:cNvSpPr/>
              <p:nvPr/>
            </p:nvSpPr>
            <p:spPr>
              <a:xfrm>
                <a:off x="4983475" y="4613350"/>
                <a:ext cx="73025" cy="10075"/>
              </a:xfrm>
              <a:custGeom>
                <a:rect b="b" l="l" r="r" t="t"/>
                <a:pathLst>
                  <a:path extrusionOk="0" h="403" w="2921">
                    <a:moveTo>
                      <a:pt x="0" y="1"/>
                    </a:moveTo>
                    <a:lnTo>
                      <a:pt x="0" y="403"/>
                    </a:lnTo>
                    <a:lnTo>
                      <a:pt x="2921" y="403"/>
                    </a:lnTo>
                    <a:lnTo>
                      <a:pt x="2921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19" name="Google Shape;619;p42"/>
              <p:cNvSpPr/>
              <p:nvPr/>
            </p:nvSpPr>
            <p:spPr>
              <a:xfrm>
                <a:off x="5044775" y="4613350"/>
                <a:ext cx="5875" cy="10075"/>
              </a:xfrm>
              <a:custGeom>
                <a:rect b="b" l="l" r="r" t="t"/>
                <a:pathLst>
                  <a:path extrusionOk="0" h="403" w="235">
                    <a:moveTo>
                      <a:pt x="0" y="1"/>
                    </a:moveTo>
                    <a:lnTo>
                      <a:pt x="0" y="403"/>
                    </a:lnTo>
                    <a:lnTo>
                      <a:pt x="235" y="403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0" name="Google Shape;620;p42"/>
              <p:cNvSpPr/>
              <p:nvPr/>
            </p:nvSpPr>
            <p:spPr>
              <a:xfrm>
                <a:off x="4985550" y="4613350"/>
                <a:ext cx="5900" cy="10075"/>
              </a:xfrm>
              <a:custGeom>
                <a:rect b="b" l="l" r="r" t="t"/>
                <a:pathLst>
                  <a:path extrusionOk="0" h="403" w="236">
                    <a:moveTo>
                      <a:pt x="1" y="1"/>
                    </a:moveTo>
                    <a:lnTo>
                      <a:pt x="1" y="403"/>
                    </a:lnTo>
                    <a:lnTo>
                      <a:pt x="235" y="403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1" name="Google Shape;621;p42"/>
              <p:cNvSpPr/>
              <p:nvPr/>
            </p:nvSpPr>
            <p:spPr>
              <a:xfrm>
                <a:off x="4961900" y="4623400"/>
                <a:ext cx="116150" cy="10075"/>
              </a:xfrm>
              <a:custGeom>
                <a:rect b="b" l="l" r="r" t="t"/>
                <a:pathLst>
                  <a:path extrusionOk="0" h="403" w="4646">
                    <a:moveTo>
                      <a:pt x="1" y="1"/>
                    </a:moveTo>
                    <a:lnTo>
                      <a:pt x="1" y="402"/>
                    </a:lnTo>
                    <a:lnTo>
                      <a:pt x="4646" y="402"/>
                    </a:lnTo>
                    <a:lnTo>
                      <a:pt x="4646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2" name="Google Shape;622;p42"/>
              <p:cNvSpPr/>
              <p:nvPr/>
            </p:nvSpPr>
            <p:spPr>
              <a:xfrm>
                <a:off x="5066100" y="4623400"/>
                <a:ext cx="5900" cy="10075"/>
              </a:xfrm>
              <a:custGeom>
                <a:rect b="b" l="l" r="r" t="t"/>
                <a:pathLst>
                  <a:path extrusionOk="0" h="403" w="236">
                    <a:moveTo>
                      <a:pt x="1" y="1"/>
                    </a:moveTo>
                    <a:lnTo>
                      <a:pt x="1" y="402"/>
                    </a:lnTo>
                    <a:lnTo>
                      <a:pt x="235" y="402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3" name="Google Shape;623;p42"/>
              <p:cNvSpPr/>
              <p:nvPr/>
            </p:nvSpPr>
            <p:spPr>
              <a:xfrm>
                <a:off x="4995400" y="4282350"/>
                <a:ext cx="49175" cy="49400"/>
              </a:xfrm>
              <a:custGeom>
                <a:rect b="b" l="l" r="r" t="t"/>
                <a:pathLst>
                  <a:path extrusionOk="0" h="1976" w="1967">
                    <a:moveTo>
                      <a:pt x="988" y="1"/>
                    </a:moveTo>
                    <a:cubicBezTo>
                      <a:pt x="444" y="1"/>
                      <a:pt x="0" y="444"/>
                      <a:pt x="0" y="988"/>
                    </a:cubicBezTo>
                    <a:cubicBezTo>
                      <a:pt x="0" y="1532"/>
                      <a:pt x="444" y="1976"/>
                      <a:pt x="988" y="1976"/>
                    </a:cubicBezTo>
                    <a:cubicBezTo>
                      <a:pt x="1532" y="1976"/>
                      <a:pt x="1967" y="1532"/>
                      <a:pt x="1967" y="988"/>
                    </a:cubicBezTo>
                    <a:cubicBezTo>
                      <a:pt x="1967" y="444"/>
                      <a:pt x="1532" y="1"/>
                      <a:pt x="988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4" name="Google Shape;624;p42"/>
              <p:cNvSpPr/>
              <p:nvPr/>
            </p:nvSpPr>
            <p:spPr>
              <a:xfrm>
                <a:off x="5023225" y="4291375"/>
                <a:ext cx="15925" cy="15475"/>
              </a:xfrm>
              <a:custGeom>
                <a:rect b="b" l="l" r="r" t="t"/>
                <a:pathLst>
                  <a:path extrusionOk="0" h="619" w="637">
                    <a:moveTo>
                      <a:pt x="197" y="0"/>
                    </a:moveTo>
                    <a:cubicBezTo>
                      <a:pt x="158" y="0"/>
                      <a:pt x="122" y="11"/>
                      <a:pt x="92" y="33"/>
                    </a:cubicBezTo>
                    <a:cubicBezTo>
                      <a:pt x="0" y="117"/>
                      <a:pt x="17" y="301"/>
                      <a:pt x="142" y="452"/>
                    </a:cubicBezTo>
                    <a:cubicBezTo>
                      <a:pt x="231" y="558"/>
                      <a:pt x="344" y="618"/>
                      <a:pt x="436" y="618"/>
                    </a:cubicBezTo>
                    <a:cubicBezTo>
                      <a:pt x="474" y="618"/>
                      <a:pt x="509" y="608"/>
                      <a:pt x="536" y="586"/>
                    </a:cubicBezTo>
                    <a:cubicBezTo>
                      <a:pt x="636" y="510"/>
                      <a:pt x="611" y="326"/>
                      <a:pt x="486" y="167"/>
                    </a:cubicBezTo>
                    <a:cubicBezTo>
                      <a:pt x="403" y="61"/>
                      <a:pt x="291" y="0"/>
                      <a:pt x="19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5" name="Google Shape;625;p42"/>
              <p:cNvSpPr/>
              <p:nvPr/>
            </p:nvSpPr>
            <p:spPr>
              <a:xfrm>
                <a:off x="5872075" y="4373800"/>
                <a:ext cx="369100" cy="122425"/>
              </a:xfrm>
              <a:custGeom>
                <a:rect b="b" l="l" r="r" t="t"/>
                <a:pathLst>
                  <a:path extrusionOk="0" h="4897" w="14764">
                    <a:moveTo>
                      <a:pt x="787" y="0"/>
                    </a:moveTo>
                    <a:lnTo>
                      <a:pt x="0" y="176"/>
                    </a:lnTo>
                    <a:cubicBezTo>
                      <a:pt x="779" y="2879"/>
                      <a:pt x="3800" y="4896"/>
                      <a:pt x="7390" y="4896"/>
                    </a:cubicBezTo>
                    <a:cubicBezTo>
                      <a:pt x="10964" y="4896"/>
                      <a:pt x="13977" y="2888"/>
                      <a:pt x="14764" y="193"/>
                    </a:cubicBezTo>
                    <a:lnTo>
                      <a:pt x="13985" y="17"/>
                    </a:lnTo>
                    <a:cubicBezTo>
                      <a:pt x="13274" y="2352"/>
                      <a:pt x="10587" y="4093"/>
                      <a:pt x="7390" y="4093"/>
                    </a:cubicBezTo>
                    <a:cubicBezTo>
                      <a:pt x="4177" y="4093"/>
                      <a:pt x="1490" y="2344"/>
                      <a:pt x="787" y="0"/>
                    </a:cubicBezTo>
                    <a:close/>
                  </a:path>
                </a:pathLst>
              </a:custGeom>
              <a:solidFill>
                <a:srgbClr val="C63C0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6" name="Google Shape;626;p42"/>
              <p:cNvSpPr/>
              <p:nvPr/>
            </p:nvSpPr>
            <p:spPr>
              <a:xfrm>
                <a:off x="5867050" y="4369400"/>
                <a:ext cx="42300" cy="40825"/>
              </a:xfrm>
              <a:custGeom>
                <a:rect b="b" l="l" r="r" t="t"/>
                <a:pathLst>
                  <a:path extrusionOk="0" h="1633" w="1692">
                    <a:moveTo>
                      <a:pt x="1097" y="0"/>
                    </a:moveTo>
                    <a:lnTo>
                      <a:pt x="0" y="243"/>
                    </a:lnTo>
                    <a:lnTo>
                      <a:pt x="51" y="411"/>
                    </a:lnTo>
                    <a:cubicBezTo>
                      <a:pt x="168" y="829"/>
                      <a:pt x="344" y="1239"/>
                      <a:pt x="570" y="1632"/>
                    </a:cubicBezTo>
                    <a:lnTo>
                      <a:pt x="1691" y="1306"/>
                    </a:lnTo>
                    <a:cubicBezTo>
                      <a:pt x="1448" y="946"/>
                      <a:pt x="1264" y="553"/>
                      <a:pt x="1139" y="143"/>
                    </a:cubicBezTo>
                    <a:lnTo>
                      <a:pt x="1097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7" name="Google Shape;627;p42"/>
              <p:cNvSpPr/>
              <p:nvPr/>
            </p:nvSpPr>
            <p:spPr>
              <a:xfrm>
                <a:off x="6227550" y="4359250"/>
                <a:ext cx="15100" cy="17275"/>
              </a:xfrm>
              <a:custGeom>
                <a:rect b="b" l="l" r="r" t="t"/>
                <a:pathLst>
                  <a:path extrusionOk="0" h="691" w="604">
                    <a:moveTo>
                      <a:pt x="492" y="1"/>
                    </a:moveTo>
                    <a:cubicBezTo>
                      <a:pt x="461" y="1"/>
                      <a:pt x="430" y="14"/>
                      <a:pt x="411" y="38"/>
                    </a:cubicBezTo>
                    <a:lnTo>
                      <a:pt x="34" y="532"/>
                    </a:lnTo>
                    <a:cubicBezTo>
                      <a:pt x="1" y="574"/>
                      <a:pt x="9" y="641"/>
                      <a:pt x="51" y="674"/>
                    </a:cubicBezTo>
                    <a:cubicBezTo>
                      <a:pt x="68" y="685"/>
                      <a:pt x="90" y="691"/>
                      <a:pt x="111" y="691"/>
                    </a:cubicBezTo>
                    <a:cubicBezTo>
                      <a:pt x="141" y="691"/>
                      <a:pt x="170" y="679"/>
                      <a:pt x="185" y="649"/>
                    </a:cubicBezTo>
                    <a:lnTo>
                      <a:pt x="570" y="155"/>
                    </a:lnTo>
                    <a:cubicBezTo>
                      <a:pt x="603" y="113"/>
                      <a:pt x="595" y="47"/>
                      <a:pt x="553" y="21"/>
                    </a:cubicBezTo>
                    <a:cubicBezTo>
                      <a:pt x="536" y="7"/>
                      <a:pt x="514" y="1"/>
                      <a:pt x="492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8" name="Google Shape;628;p42"/>
              <p:cNvSpPr/>
              <p:nvPr/>
            </p:nvSpPr>
            <p:spPr>
              <a:xfrm>
                <a:off x="5871850" y="4359250"/>
                <a:ext cx="14900" cy="17275"/>
              </a:xfrm>
              <a:custGeom>
                <a:rect b="b" l="l" r="r" t="t"/>
                <a:pathLst>
                  <a:path extrusionOk="0" h="691" w="596">
                    <a:moveTo>
                      <a:pt x="109" y="1"/>
                    </a:moveTo>
                    <a:cubicBezTo>
                      <a:pt x="89" y="1"/>
                      <a:pt x="69" y="7"/>
                      <a:pt x="51" y="21"/>
                    </a:cubicBezTo>
                    <a:cubicBezTo>
                      <a:pt x="1" y="47"/>
                      <a:pt x="1" y="113"/>
                      <a:pt x="26" y="155"/>
                    </a:cubicBezTo>
                    <a:lnTo>
                      <a:pt x="411" y="649"/>
                    </a:lnTo>
                    <a:cubicBezTo>
                      <a:pt x="431" y="679"/>
                      <a:pt x="459" y="691"/>
                      <a:pt x="487" y="691"/>
                    </a:cubicBezTo>
                    <a:cubicBezTo>
                      <a:pt x="507" y="691"/>
                      <a:pt x="528" y="685"/>
                      <a:pt x="545" y="674"/>
                    </a:cubicBezTo>
                    <a:cubicBezTo>
                      <a:pt x="595" y="641"/>
                      <a:pt x="595" y="574"/>
                      <a:pt x="562" y="532"/>
                    </a:cubicBezTo>
                    <a:lnTo>
                      <a:pt x="185" y="38"/>
                    </a:lnTo>
                    <a:cubicBezTo>
                      <a:pt x="166" y="14"/>
                      <a:pt x="138" y="1"/>
                      <a:pt x="109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29" name="Google Shape;629;p42"/>
              <p:cNvSpPr/>
              <p:nvPr/>
            </p:nvSpPr>
            <p:spPr>
              <a:xfrm>
                <a:off x="6204125" y="4369400"/>
                <a:ext cx="42275" cy="40625"/>
              </a:xfrm>
              <a:custGeom>
                <a:rect b="b" l="l" r="r" t="t"/>
                <a:pathLst>
                  <a:path extrusionOk="0" h="1625" w="1691">
                    <a:moveTo>
                      <a:pt x="586" y="0"/>
                    </a:moveTo>
                    <a:lnTo>
                      <a:pt x="544" y="143"/>
                    </a:lnTo>
                    <a:cubicBezTo>
                      <a:pt x="419" y="553"/>
                      <a:pt x="235" y="938"/>
                      <a:pt x="0" y="1298"/>
                    </a:cubicBezTo>
                    <a:lnTo>
                      <a:pt x="1113" y="1624"/>
                    </a:lnTo>
                    <a:cubicBezTo>
                      <a:pt x="1339" y="1239"/>
                      <a:pt x="1515" y="829"/>
                      <a:pt x="1641" y="411"/>
                    </a:cubicBezTo>
                    <a:lnTo>
                      <a:pt x="1691" y="251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0" name="Google Shape;630;p42"/>
              <p:cNvSpPr/>
              <p:nvPr/>
            </p:nvSpPr>
            <p:spPr>
              <a:xfrm>
                <a:off x="5424725" y="4323775"/>
                <a:ext cx="20125" cy="20125"/>
              </a:xfrm>
              <a:custGeom>
                <a:rect b="b" l="l" r="r" t="t"/>
                <a:pathLst>
                  <a:path extrusionOk="0" h="805" w="805">
                    <a:moveTo>
                      <a:pt x="1" y="1"/>
                    </a:moveTo>
                    <a:lnTo>
                      <a:pt x="1" y="804"/>
                    </a:lnTo>
                    <a:lnTo>
                      <a:pt x="804" y="804"/>
                    </a:lnTo>
                    <a:lnTo>
                      <a:pt x="804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1" name="Google Shape;631;p42"/>
              <p:cNvSpPr/>
              <p:nvPr/>
            </p:nvSpPr>
            <p:spPr>
              <a:xfrm>
                <a:off x="5402975" y="4343025"/>
                <a:ext cx="63850" cy="270350"/>
              </a:xfrm>
              <a:custGeom>
                <a:rect b="b" l="l" r="r" t="t"/>
                <a:pathLst>
                  <a:path extrusionOk="0" h="10814" w="2554">
                    <a:moveTo>
                      <a:pt x="352" y="419"/>
                    </a:moveTo>
                    <a:cubicBezTo>
                      <a:pt x="461" y="419"/>
                      <a:pt x="553" y="503"/>
                      <a:pt x="553" y="612"/>
                    </a:cubicBezTo>
                    <a:cubicBezTo>
                      <a:pt x="553" y="721"/>
                      <a:pt x="461" y="813"/>
                      <a:pt x="352" y="813"/>
                    </a:cubicBezTo>
                    <a:cubicBezTo>
                      <a:pt x="251" y="813"/>
                      <a:pt x="159" y="721"/>
                      <a:pt x="159" y="612"/>
                    </a:cubicBezTo>
                    <a:cubicBezTo>
                      <a:pt x="159" y="503"/>
                      <a:pt x="243" y="419"/>
                      <a:pt x="352" y="419"/>
                    </a:cubicBezTo>
                    <a:close/>
                    <a:moveTo>
                      <a:pt x="2193" y="419"/>
                    </a:moveTo>
                    <a:cubicBezTo>
                      <a:pt x="2302" y="419"/>
                      <a:pt x="2394" y="503"/>
                      <a:pt x="2394" y="612"/>
                    </a:cubicBezTo>
                    <a:cubicBezTo>
                      <a:pt x="2394" y="721"/>
                      <a:pt x="2302" y="813"/>
                      <a:pt x="2193" y="813"/>
                    </a:cubicBezTo>
                    <a:cubicBezTo>
                      <a:pt x="2084" y="813"/>
                      <a:pt x="2001" y="721"/>
                      <a:pt x="2001" y="612"/>
                    </a:cubicBezTo>
                    <a:cubicBezTo>
                      <a:pt x="2001" y="503"/>
                      <a:pt x="2084" y="419"/>
                      <a:pt x="2193" y="419"/>
                    </a:cubicBezTo>
                    <a:close/>
                    <a:moveTo>
                      <a:pt x="628" y="1"/>
                    </a:moveTo>
                    <a:lnTo>
                      <a:pt x="628" y="394"/>
                    </a:lnTo>
                    <a:cubicBezTo>
                      <a:pt x="570" y="311"/>
                      <a:pt x="469" y="260"/>
                      <a:pt x="352" y="260"/>
                    </a:cubicBezTo>
                    <a:cubicBezTo>
                      <a:pt x="159" y="260"/>
                      <a:pt x="0" y="419"/>
                      <a:pt x="0" y="612"/>
                    </a:cubicBezTo>
                    <a:cubicBezTo>
                      <a:pt x="0" y="813"/>
                      <a:pt x="159" y="972"/>
                      <a:pt x="352" y="972"/>
                    </a:cubicBezTo>
                    <a:cubicBezTo>
                      <a:pt x="469" y="972"/>
                      <a:pt x="570" y="922"/>
                      <a:pt x="628" y="838"/>
                    </a:cubicBezTo>
                    <a:lnTo>
                      <a:pt x="628" y="10814"/>
                    </a:lnTo>
                    <a:lnTo>
                      <a:pt x="1917" y="10814"/>
                    </a:lnTo>
                    <a:lnTo>
                      <a:pt x="1917" y="838"/>
                    </a:lnTo>
                    <a:cubicBezTo>
                      <a:pt x="1984" y="922"/>
                      <a:pt x="2084" y="972"/>
                      <a:pt x="2193" y="972"/>
                    </a:cubicBezTo>
                    <a:cubicBezTo>
                      <a:pt x="2394" y="972"/>
                      <a:pt x="2553" y="813"/>
                      <a:pt x="2553" y="612"/>
                    </a:cubicBezTo>
                    <a:cubicBezTo>
                      <a:pt x="2553" y="419"/>
                      <a:pt x="2394" y="260"/>
                      <a:pt x="2193" y="260"/>
                    </a:cubicBezTo>
                    <a:cubicBezTo>
                      <a:pt x="2084" y="260"/>
                      <a:pt x="1984" y="311"/>
                      <a:pt x="1917" y="394"/>
                    </a:cubicBezTo>
                    <a:lnTo>
                      <a:pt x="1917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2" name="Google Shape;632;p42"/>
              <p:cNvSpPr/>
              <p:nvPr/>
            </p:nvSpPr>
            <p:spPr>
              <a:xfrm>
                <a:off x="5438950" y="4343025"/>
                <a:ext cx="5900" cy="270350"/>
              </a:xfrm>
              <a:custGeom>
                <a:rect b="b" l="l" r="r" t="t"/>
                <a:pathLst>
                  <a:path extrusionOk="0" h="10814" w="236">
                    <a:moveTo>
                      <a:pt x="1" y="1"/>
                    </a:moveTo>
                    <a:lnTo>
                      <a:pt x="1" y="10814"/>
                    </a:lnTo>
                    <a:lnTo>
                      <a:pt x="235" y="10814"/>
                    </a:lnTo>
                    <a:lnTo>
                      <a:pt x="235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3" name="Google Shape;633;p42"/>
              <p:cNvSpPr/>
              <p:nvPr/>
            </p:nvSpPr>
            <p:spPr>
              <a:xfrm>
                <a:off x="5422025" y="4343025"/>
                <a:ext cx="5650" cy="270350"/>
              </a:xfrm>
              <a:custGeom>
                <a:rect b="b" l="l" r="r" t="t"/>
                <a:pathLst>
                  <a:path extrusionOk="0" h="10814" w="226">
                    <a:moveTo>
                      <a:pt x="0" y="1"/>
                    </a:moveTo>
                    <a:lnTo>
                      <a:pt x="0" y="10814"/>
                    </a:lnTo>
                    <a:lnTo>
                      <a:pt x="226" y="10814"/>
                    </a:lnTo>
                    <a:lnTo>
                      <a:pt x="226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4" name="Google Shape;634;p42"/>
              <p:cNvSpPr/>
              <p:nvPr/>
            </p:nvSpPr>
            <p:spPr>
              <a:xfrm>
                <a:off x="5418675" y="4594525"/>
                <a:ext cx="32225" cy="18850"/>
              </a:xfrm>
              <a:custGeom>
                <a:rect b="b" l="l" r="r" t="t"/>
                <a:pathLst>
                  <a:path extrusionOk="0" h="754" w="1289">
                    <a:moveTo>
                      <a:pt x="0" y="1"/>
                    </a:moveTo>
                    <a:lnTo>
                      <a:pt x="0" y="754"/>
                    </a:lnTo>
                    <a:lnTo>
                      <a:pt x="1289" y="754"/>
                    </a:lnTo>
                    <a:lnTo>
                      <a:pt x="1289" y="269"/>
                    </a:ln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5" name="Google Shape;635;p42"/>
              <p:cNvSpPr/>
              <p:nvPr/>
            </p:nvSpPr>
            <p:spPr>
              <a:xfrm>
                <a:off x="5438950" y="4598725"/>
                <a:ext cx="5900" cy="14650"/>
              </a:xfrm>
              <a:custGeom>
                <a:rect b="b" l="l" r="r" t="t"/>
                <a:pathLst>
                  <a:path extrusionOk="0" h="586" w="236">
                    <a:moveTo>
                      <a:pt x="1" y="0"/>
                    </a:moveTo>
                    <a:lnTo>
                      <a:pt x="1" y="586"/>
                    </a:lnTo>
                    <a:lnTo>
                      <a:pt x="235" y="586"/>
                    </a:lnTo>
                    <a:lnTo>
                      <a:pt x="235" y="50"/>
                    </a:lnTo>
                    <a:lnTo>
                      <a:pt x="1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6" name="Google Shape;636;p42"/>
              <p:cNvSpPr/>
              <p:nvPr/>
            </p:nvSpPr>
            <p:spPr>
              <a:xfrm>
                <a:off x="5398150" y="4613350"/>
                <a:ext cx="73275" cy="10075"/>
              </a:xfrm>
              <a:custGeom>
                <a:rect b="b" l="l" r="r" t="t"/>
                <a:pathLst>
                  <a:path extrusionOk="0" h="403" w="2931">
                    <a:moveTo>
                      <a:pt x="1" y="1"/>
                    </a:moveTo>
                    <a:lnTo>
                      <a:pt x="1" y="403"/>
                    </a:lnTo>
                    <a:lnTo>
                      <a:pt x="2930" y="403"/>
                    </a:lnTo>
                    <a:lnTo>
                      <a:pt x="2930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7" name="Google Shape;637;p42"/>
              <p:cNvSpPr/>
              <p:nvPr/>
            </p:nvSpPr>
            <p:spPr>
              <a:xfrm>
                <a:off x="5459475" y="4613350"/>
                <a:ext cx="5875" cy="10075"/>
              </a:xfrm>
              <a:custGeom>
                <a:rect b="b" l="l" r="r" t="t"/>
                <a:pathLst>
                  <a:path extrusionOk="0" h="403" w="235">
                    <a:moveTo>
                      <a:pt x="0" y="1"/>
                    </a:moveTo>
                    <a:lnTo>
                      <a:pt x="0" y="403"/>
                    </a:lnTo>
                    <a:lnTo>
                      <a:pt x="234" y="403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8" name="Google Shape;638;p42"/>
              <p:cNvSpPr/>
              <p:nvPr/>
            </p:nvSpPr>
            <p:spPr>
              <a:xfrm>
                <a:off x="5400450" y="4613350"/>
                <a:ext cx="5675" cy="10075"/>
              </a:xfrm>
              <a:custGeom>
                <a:rect b="b" l="l" r="r" t="t"/>
                <a:pathLst>
                  <a:path extrusionOk="0" h="403" w="227">
                    <a:moveTo>
                      <a:pt x="1" y="1"/>
                    </a:moveTo>
                    <a:lnTo>
                      <a:pt x="1" y="403"/>
                    </a:lnTo>
                    <a:lnTo>
                      <a:pt x="227" y="403"/>
                    </a:lnTo>
                    <a:lnTo>
                      <a:pt x="227" y="1"/>
                    </a:lnTo>
                    <a:close/>
                  </a:path>
                </a:pathLst>
              </a:custGeom>
              <a:solidFill>
                <a:srgbClr val="E68C14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39" name="Google Shape;639;p42"/>
              <p:cNvSpPr/>
              <p:nvPr/>
            </p:nvSpPr>
            <p:spPr>
              <a:xfrm>
                <a:off x="5376825" y="4623400"/>
                <a:ext cx="116150" cy="10075"/>
              </a:xfrm>
              <a:custGeom>
                <a:rect b="b" l="l" r="r" t="t"/>
                <a:pathLst>
                  <a:path extrusionOk="0" h="403" w="4646">
                    <a:moveTo>
                      <a:pt x="0" y="1"/>
                    </a:moveTo>
                    <a:lnTo>
                      <a:pt x="0" y="402"/>
                    </a:lnTo>
                    <a:lnTo>
                      <a:pt x="4645" y="402"/>
                    </a:lnTo>
                    <a:lnTo>
                      <a:pt x="4645" y="1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0" name="Google Shape;640;p42"/>
              <p:cNvSpPr/>
              <p:nvPr/>
            </p:nvSpPr>
            <p:spPr>
              <a:xfrm>
                <a:off x="5481025" y="4623400"/>
                <a:ext cx="5875" cy="10075"/>
              </a:xfrm>
              <a:custGeom>
                <a:rect b="b" l="l" r="r" t="t"/>
                <a:pathLst>
                  <a:path extrusionOk="0" h="403" w="235">
                    <a:moveTo>
                      <a:pt x="0" y="1"/>
                    </a:moveTo>
                    <a:lnTo>
                      <a:pt x="0" y="402"/>
                    </a:lnTo>
                    <a:lnTo>
                      <a:pt x="234" y="402"/>
                    </a:lnTo>
                    <a:lnTo>
                      <a:pt x="234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1" name="Google Shape;641;p42"/>
              <p:cNvSpPr/>
              <p:nvPr/>
            </p:nvSpPr>
            <p:spPr>
              <a:xfrm>
                <a:off x="5410075" y="4282350"/>
                <a:ext cx="49425" cy="49400"/>
              </a:xfrm>
              <a:custGeom>
                <a:rect b="b" l="l" r="r" t="t"/>
                <a:pathLst>
                  <a:path extrusionOk="0" h="1976" w="1977">
                    <a:moveTo>
                      <a:pt x="989" y="1"/>
                    </a:moveTo>
                    <a:cubicBezTo>
                      <a:pt x="445" y="1"/>
                      <a:pt x="1" y="444"/>
                      <a:pt x="1" y="988"/>
                    </a:cubicBezTo>
                    <a:cubicBezTo>
                      <a:pt x="1" y="1532"/>
                      <a:pt x="445" y="1976"/>
                      <a:pt x="989" y="1976"/>
                    </a:cubicBezTo>
                    <a:cubicBezTo>
                      <a:pt x="1533" y="1976"/>
                      <a:pt x="1976" y="1532"/>
                      <a:pt x="1976" y="988"/>
                    </a:cubicBezTo>
                    <a:cubicBezTo>
                      <a:pt x="1976" y="444"/>
                      <a:pt x="1533" y="1"/>
                      <a:pt x="989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2" name="Google Shape;642;p42"/>
              <p:cNvSpPr/>
              <p:nvPr/>
            </p:nvSpPr>
            <p:spPr>
              <a:xfrm>
                <a:off x="5437925" y="4291450"/>
                <a:ext cx="15925" cy="15400"/>
              </a:xfrm>
              <a:custGeom>
                <a:rect b="b" l="l" r="r" t="t"/>
                <a:pathLst>
                  <a:path extrusionOk="0" h="616" w="637">
                    <a:moveTo>
                      <a:pt x="205" y="0"/>
                    </a:moveTo>
                    <a:cubicBezTo>
                      <a:pt x="165" y="0"/>
                      <a:pt x="129" y="13"/>
                      <a:pt x="100" y="39"/>
                    </a:cubicBezTo>
                    <a:cubicBezTo>
                      <a:pt x="0" y="114"/>
                      <a:pt x="25" y="298"/>
                      <a:pt x="151" y="449"/>
                    </a:cubicBezTo>
                    <a:cubicBezTo>
                      <a:pt x="233" y="555"/>
                      <a:pt x="345" y="615"/>
                      <a:pt x="439" y="615"/>
                    </a:cubicBezTo>
                    <a:cubicBezTo>
                      <a:pt x="478" y="615"/>
                      <a:pt x="514" y="605"/>
                      <a:pt x="544" y="583"/>
                    </a:cubicBezTo>
                    <a:cubicBezTo>
                      <a:pt x="636" y="507"/>
                      <a:pt x="619" y="323"/>
                      <a:pt x="494" y="172"/>
                    </a:cubicBezTo>
                    <a:cubicBezTo>
                      <a:pt x="407" y="62"/>
                      <a:pt x="296" y="0"/>
                      <a:pt x="20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3" name="Google Shape;643;p42"/>
              <p:cNvSpPr/>
              <p:nvPr/>
            </p:nvSpPr>
            <p:spPr>
              <a:xfrm>
                <a:off x="5042475" y="4373800"/>
                <a:ext cx="369300" cy="122425"/>
              </a:xfrm>
              <a:custGeom>
                <a:rect b="b" l="l" r="r" t="t"/>
                <a:pathLst>
                  <a:path extrusionOk="0" h="4897" w="14772">
                    <a:moveTo>
                      <a:pt x="787" y="0"/>
                    </a:moveTo>
                    <a:lnTo>
                      <a:pt x="0" y="176"/>
                    </a:lnTo>
                    <a:cubicBezTo>
                      <a:pt x="787" y="2879"/>
                      <a:pt x="3800" y="4896"/>
                      <a:pt x="7390" y="4896"/>
                    </a:cubicBezTo>
                    <a:cubicBezTo>
                      <a:pt x="10972" y="4896"/>
                      <a:pt x="13977" y="2888"/>
                      <a:pt x="14772" y="193"/>
                    </a:cubicBezTo>
                    <a:lnTo>
                      <a:pt x="13985" y="17"/>
                    </a:lnTo>
                    <a:cubicBezTo>
                      <a:pt x="13274" y="2352"/>
                      <a:pt x="10587" y="4093"/>
                      <a:pt x="7390" y="4093"/>
                    </a:cubicBezTo>
                    <a:cubicBezTo>
                      <a:pt x="4185" y="4093"/>
                      <a:pt x="1490" y="2344"/>
                      <a:pt x="787" y="0"/>
                    </a:cubicBezTo>
                    <a:close/>
                  </a:path>
                </a:pathLst>
              </a:custGeom>
              <a:solidFill>
                <a:srgbClr val="C63C0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4" name="Google Shape;644;p42"/>
              <p:cNvSpPr/>
              <p:nvPr/>
            </p:nvSpPr>
            <p:spPr>
              <a:xfrm>
                <a:off x="5037450" y="4369400"/>
                <a:ext cx="42500" cy="40825"/>
              </a:xfrm>
              <a:custGeom>
                <a:rect b="b" l="l" r="r" t="t"/>
                <a:pathLst>
                  <a:path extrusionOk="0" h="1633" w="1700">
                    <a:moveTo>
                      <a:pt x="1105" y="0"/>
                    </a:moveTo>
                    <a:lnTo>
                      <a:pt x="0" y="243"/>
                    </a:lnTo>
                    <a:lnTo>
                      <a:pt x="51" y="411"/>
                    </a:lnTo>
                    <a:cubicBezTo>
                      <a:pt x="168" y="829"/>
                      <a:pt x="343" y="1239"/>
                      <a:pt x="578" y="1632"/>
                    </a:cubicBezTo>
                    <a:lnTo>
                      <a:pt x="1699" y="1306"/>
                    </a:lnTo>
                    <a:cubicBezTo>
                      <a:pt x="1457" y="946"/>
                      <a:pt x="1264" y="553"/>
                      <a:pt x="1147" y="143"/>
                    </a:cubicBezTo>
                    <a:lnTo>
                      <a:pt x="1105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5" name="Google Shape;645;p42"/>
              <p:cNvSpPr/>
              <p:nvPr/>
            </p:nvSpPr>
            <p:spPr>
              <a:xfrm>
                <a:off x="5397950" y="4359250"/>
                <a:ext cx="15100" cy="17275"/>
              </a:xfrm>
              <a:custGeom>
                <a:rect b="b" l="l" r="r" t="t"/>
                <a:pathLst>
                  <a:path extrusionOk="0" h="691" w="604">
                    <a:moveTo>
                      <a:pt x="495" y="1"/>
                    </a:moveTo>
                    <a:cubicBezTo>
                      <a:pt x="467" y="1"/>
                      <a:pt x="439" y="14"/>
                      <a:pt x="419" y="38"/>
                    </a:cubicBezTo>
                    <a:lnTo>
                      <a:pt x="34" y="532"/>
                    </a:lnTo>
                    <a:cubicBezTo>
                      <a:pt x="1" y="574"/>
                      <a:pt x="9" y="641"/>
                      <a:pt x="51" y="674"/>
                    </a:cubicBezTo>
                    <a:cubicBezTo>
                      <a:pt x="72" y="685"/>
                      <a:pt x="94" y="691"/>
                      <a:pt x="115" y="691"/>
                    </a:cubicBezTo>
                    <a:cubicBezTo>
                      <a:pt x="145" y="691"/>
                      <a:pt x="173" y="679"/>
                      <a:pt x="193" y="649"/>
                    </a:cubicBezTo>
                    <a:lnTo>
                      <a:pt x="570" y="155"/>
                    </a:lnTo>
                    <a:cubicBezTo>
                      <a:pt x="603" y="113"/>
                      <a:pt x="595" y="47"/>
                      <a:pt x="553" y="21"/>
                    </a:cubicBezTo>
                    <a:cubicBezTo>
                      <a:pt x="535" y="7"/>
                      <a:pt x="515" y="1"/>
                      <a:pt x="495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6" name="Google Shape;646;p42"/>
              <p:cNvSpPr/>
              <p:nvPr/>
            </p:nvSpPr>
            <p:spPr>
              <a:xfrm>
                <a:off x="5042250" y="4359250"/>
                <a:ext cx="15100" cy="17275"/>
              </a:xfrm>
              <a:custGeom>
                <a:rect b="b" l="l" r="r" t="t"/>
                <a:pathLst>
                  <a:path extrusionOk="0" h="691" w="604">
                    <a:moveTo>
                      <a:pt x="109" y="1"/>
                    </a:moveTo>
                    <a:cubicBezTo>
                      <a:pt x="89" y="1"/>
                      <a:pt x="68" y="7"/>
                      <a:pt x="51" y="21"/>
                    </a:cubicBezTo>
                    <a:cubicBezTo>
                      <a:pt x="9" y="47"/>
                      <a:pt x="1" y="113"/>
                      <a:pt x="34" y="155"/>
                    </a:cubicBezTo>
                    <a:lnTo>
                      <a:pt x="411" y="649"/>
                    </a:lnTo>
                    <a:cubicBezTo>
                      <a:pt x="430" y="679"/>
                      <a:pt x="462" y="691"/>
                      <a:pt x="492" y="691"/>
                    </a:cubicBezTo>
                    <a:cubicBezTo>
                      <a:pt x="514" y="691"/>
                      <a:pt x="536" y="685"/>
                      <a:pt x="553" y="674"/>
                    </a:cubicBezTo>
                    <a:cubicBezTo>
                      <a:pt x="595" y="641"/>
                      <a:pt x="603" y="574"/>
                      <a:pt x="570" y="532"/>
                    </a:cubicBezTo>
                    <a:lnTo>
                      <a:pt x="185" y="38"/>
                    </a:lnTo>
                    <a:cubicBezTo>
                      <a:pt x="165" y="14"/>
                      <a:pt x="137" y="1"/>
                      <a:pt x="109" y="1"/>
                    </a:cubicBez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647" name="Google Shape;647;p42"/>
              <p:cNvSpPr/>
              <p:nvPr/>
            </p:nvSpPr>
            <p:spPr>
              <a:xfrm>
                <a:off x="5374725" y="4369400"/>
                <a:ext cx="42075" cy="40625"/>
              </a:xfrm>
              <a:custGeom>
                <a:rect b="b" l="l" r="r" t="t"/>
                <a:pathLst>
                  <a:path extrusionOk="0" h="1625" w="1683">
                    <a:moveTo>
                      <a:pt x="586" y="0"/>
                    </a:moveTo>
                    <a:lnTo>
                      <a:pt x="545" y="143"/>
                    </a:lnTo>
                    <a:cubicBezTo>
                      <a:pt x="419" y="553"/>
                      <a:pt x="235" y="938"/>
                      <a:pt x="1" y="1298"/>
                    </a:cubicBezTo>
                    <a:lnTo>
                      <a:pt x="1114" y="1624"/>
                    </a:lnTo>
                    <a:cubicBezTo>
                      <a:pt x="1331" y="1239"/>
                      <a:pt x="1507" y="829"/>
                      <a:pt x="1633" y="411"/>
                    </a:cubicBezTo>
                    <a:lnTo>
                      <a:pt x="1683" y="251"/>
                    </a:lnTo>
                    <a:lnTo>
                      <a:pt x="586" y="0"/>
                    </a:lnTo>
                    <a:close/>
                  </a:path>
                </a:pathLst>
              </a:custGeom>
              <a:solidFill>
                <a:srgbClr val="FFC94A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648" name="Google Shape;648;p42"/>
          <p:cNvGrpSpPr/>
          <p:nvPr/>
        </p:nvGrpSpPr>
        <p:grpSpPr>
          <a:xfrm>
            <a:off x="3539692" y="2023493"/>
            <a:ext cx="2064542" cy="2064542"/>
            <a:chOff x="2123286" y="186725"/>
            <a:chExt cx="4901571" cy="4901571"/>
          </a:xfrm>
        </p:grpSpPr>
        <p:sp>
          <p:nvSpPr>
            <p:cNvPr id="649" name="Google Shape;649;p42"/>
            <p:cNvSpPr/>
            <p:nvPr/>
          </p:nvSpPr>
          <p:spPr>
            <a:xfrm>
              <a:off x="2123286" y="186725"/>
              <a:ext cx="4901571" cy="4901571"/>
            </a:xfrm>
            <a:custGeom>
              <a:rect b="b" l="l" r="r" t="t"/>
              <a:pathLst>
                <a:path extrusionOk="0" h="153210" w="153210">
                  <a:moveTo>
                    <a:pt x="76605" y="1"/>
                  </a:moveTo>
                  <a:cubicBezTo>
                    <a:pt x="56293" y="1"/>
                    <a:pt x="36802" y="8073"/>
                    <a:pt x="22432" y="22432"/>
                  </a:cubicBezTo>
                  <a:cubicBezTo>
                    <a:pt x="8073" y="36803"/>
                    <a:pt x="0" y="56281"/>
                    <a:pt x="0" y="76605"/>
                  </a:cubicBezTo>
                  <a:cubicBezTo>
                    <a:pt x="0" y="96917"/>
                    <a:pt x="8073" y="116407"/>
                    <a:pt x="22432" y="130778"/>
                  </a:cubicBezTo>
                  <a:cubicBezTo>
                    <a:pt x="36802" y="145137"/>
                    <a:pt x="56293" y="153209"/>
                    <a:pt x="76605" y="153209"/>
                  </a:cubicBezTo>
                  <a:cubicBezTo>
                    <a:pt x="96917" y="153209"/>
                    <a:pt x="116408" y="145137"/>
                    <a:pt x="130778" y="130778"/>
                  </a:cubicBezTo>
                  <a:cubicBezTo>
                    <a:pt x="145137" y="116407"/>
                    <a:pt x="153210" y="96917"/>
                    <a:pt x="153210" y="76605"/>
                  </a:cubicBezTo>
                  <a:cubicBezTo>
                    <a:pt x="153210" y="56281"/>
                    <a:pt x="145137" y="36803"/>
                    <a:pt x="130778" y="22432"/>
                  </a:cubicBezTo>
                  <a:cubicBezTo>
                    <a:pt x="116408" y="8073"/>
                    <a:pt x="96917" y="1"/>
                    <a:pt x="76605" y="1"/>
                  </a:cubicBezTo>
                  <a:close/>
                </a:path>
              </a:pathLst>
            </a:custGeom>
            <a:gradFill>
              <a:gsLst>
                <a:gs pos="0">
                  <a:srgbClr val="0AC668">
                    <a:alpha val="32549"/>
                  </a:srgbClr>
                </a:gs>
                <a:gs pos="100000">
                  <a:srgbClr val="0A94C6">
                    <a:alpha val="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0" name="Google Shape;650;p42"/>
            <p:cNvSpPr/>
            <p:nvPr/>
          </p:nvSpPr>
          <p:spPr>
            <a:xfrm>
              <a:off x="2927677" y="990775"/>
              <a:ext cx="3292860" cy="3293198"/>
            </a:xfrm>
            <a:custGeom>
              <a:rect b="b" l="l" r="r" t="t"/>
              <a:pathLst>
                <a:path extrusionOk="0" h="116718" w="116706">
                  <a:moveTo>
                    <a:pt x="58353" y="1"/>
                  </a:moveTo>
                  <a:cubicBezTo>
                    <a:pt x="26123" y="1"/>
                    <a:pt x="0" y="26135"/>
                    <a:pt x="0" y="58365"/>
                  </a:cubicBezTo>
                  <a:cubicBezTo>
                    <a:pt x="0" y="73843"/>
                    <a:pt x="6144" y="88690"/>
                    <a:pt x="17086" y="99632"/>
                  </a:cubicBezTo>
                  <a:cubicBezTo>
                    <a:pt x="28028" y="110574"/>
                    <a:pt x="42875" y="116717"/>
                    <a:pt x="58353" y="116717"/>
                  </a:cubicBezTo>
                  <a:cubicBezTo>
                    <a:pt x="73831" y="116717"/>
                    <a:pt x="88678" y="110574"/>
                    <a:pt x="99620" y="99632"/>
                  </a:cubicBezTo>
                  <a:cubicBezTo>
                    <a:pt x="110562" y="88690"/>
                    <a:pt x="116706" y="73843"/>
                    <a:pt x="116706" y="58365"/>
                  </a:cubicBezTo>
                  <a:cubicBezTo>
                    <a:pt x="116706" y="42887"/>
                    <a:pt x="110562" y="28040"/>
                    <a:pt x="99620" y="17098"/>
                  </a:cubicBezTo>
                  <a:cubicBezTo>
                    <a:pt x="88678" y="6156"/>
                    <a:pt x="73831" y="1"/>
                    <a:pt x="58353" y="1"/>
                  </a:cubicBezTo>
                  <a:close/>
                </a:path>
              </a:pathLst>
            </a:custGeom>
            <a:gradFill>
              <a:gsLst>
                <a:gs pos="0">
                  <a:srgbClr val="252C3A">
                    <a:alpha val="71764"/>
                  </a:srgbClr>
                </a:gs>
                <a:gs pos="100000">
                  <a:srgbClr val="252C3A">
                    <a:alpha val="15686"/>
                  </a:srgbClr>
                </a:gs>
              </a:gsLst>
              <a:lin ang="540001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1" name="Google Shape;651;p42"/>
          <p:cNvSpPr/>
          <p:nvPr/>
        </p:nvSpPr>
        <p:spPr>
          <a:xfrm>
            <a:off x="4112400" y="4647400"/>
            <a:ext cx="919200" cy="197100"/>
          </a:xfrm>
          <a:prstGeom prst="ellipse">
            <a:avLst/>
          </a:prstGeom>
          <a:solidFill>
            <a:srgbClr val="7824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p42"/>
          <p:cNvSpPr/>
          <p:nvPr/>
        </p:nvSpPr>
        <p:spPr>
          <a:xfrm>
            <a:off x="1487475" y="4691175"/>
            <a:ext cx="825300" cy="109500"/>
          </a:xfrm>
          <a:prstGeom prst="ellipse">
            <a:avLst/>
          </a:prstGeom>
          <a:solidFill>
            <a:srgbClr val="7824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3" name="Google Shape;653;p42"/>
          <p:cNvSpPr/>
          <p:nvPr/>
        </p:nvSpPr>
        <p:spPr>
          <a:xfrm>
            <a:off x="6831275" y="4691175"/>
            <a:ext cx="690600" cy="109500"/>
          </a:xfrm>
          <a:prstGeom prst="ellipse">
            <a:avLst/>
          </a:prstGeom>
          <a:solidFill>
            <a:srgbClr val="78240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4" name="Google Shape;654;p42"/>
          <p:cNvSpPr txBox="1"/>
          <p:nvPr>
            <p:ph type="title"/>
          </p:nvPr>
        </p:nvSpPr>
        <p:spPr>
          <a:xfrm>
            <a:off x="532463" y="1707500"/>
            <a:ext cx="28698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2,100</a:t>
            </a:r>
            <a:endParaRPr/>
          </a:p>
        </p:txBody>
      </p:sp>
      <p:sp>
        <p:nvSpPr>
          <p:cNvPr id="655" name="Google Shape;655;p42"/>
          <p:cNvSpPr txBox="1"/>
          <p:nvPr>
            <p:ph idx="2" type="title"/>
          </p:nvPr>
        </p:nvSpPr>
        <p:spPr>
          <a:xfrm>
            <a:off x="1182213" y="2271650"/>
            <a:ext cx="1570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</a:t>
            </a:r>
            <a:r>
              <a:rPr lang="en"/>
              <a:t>ovies scraped from online sources</a:t>
            </a:r>
            <a:endParaRPr/>
          </a:p>
        </p:txBody>
      </p:sp>
      <p:sp>
        <p:nvSpPr>
          <p:cNvPr id="656" name="Google Shape;656;p42"/>
          <p:cNvSpPr txBox="1"/>
          <p:nvPr>
            <p:ph idx="3" type="title"/>
          </p:nvPr>
        </p:nvSpPr>
        <p:spPr>
          <a:xfrm>
            <a:off x="5741638" y="1365375"/>
            <a:ext cx="28698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128,100</a:t>
            </a:r>
            <a:endParaRPr/>
          </a:p>
        </p:txBody>
      </p:sp>
      <p:sp>
        <p:nvSpPr>
          <p:cNvPr id="657" name="Google Shape;657;p42"/>
          <p:cNvSpPr txBox="1"/>
          <p:nvPr>
            <p:ph idx="4" type="title"/>
          </p:nvPr>
        </p:nvSpPr>
        <p:spPr>
          <a:xfrm>
            <a:off x="6391438" y="1929525"/>
            <a:ext cx="1570200" cy="65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collected in total</a:t>
            </a:r>
            <a:endParaRPr/>
          </a:p>
        </p:txBody>
      </p:sp>
      <p:sp>
        <p:nvSpPr>
          <p:cNvPr id="658" name="Google Shape;658;p42"/>
          <p:cNvSpPr txBox="1"/>
          <p:nvPr>
            <p:ph idx="5" type="title"/>
          </p:nvPr>
        </p:nvSpPr>
        <p:spPr>
          <a:xfrm>
            <a:off x="3139750" y="2534050"/>
            <a:ext cx="2869800" cy="659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53</a:t>
            </a:r>
            <a:endParaRPr/>
          </a:p>
        </p:txBody>
      </p:sp>
      <p:sp>
        <p:nvSpPr>
          <p:cNvPr id="659" name="Google Shape;659;p42"/>
          <p:cNvSpPr txBox="1"/>
          <p:nvPr>
            <p:ph idx="6" type="title"/>
          </p:nvPr>
        </p:nvSpPr>
        <p:spPr>
          <a:xfrm>
            <a:off x="3789501" y="3098200"/>
            <a:ext cx="1719000" cy="80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features </a:t>
            </a:r>
            <a:r>
              <a:rPr lang="en"/>
              <a:t>formed and collected</a:t>
            </a:r>
            <a:endParaRPr/>
          </a:p>
        </p:txBody>
      </p:sp>
      <p:sp>
        <p:nvSpPr>
          <p:cNvPr id="660" name="Google Shape;660;p42"/>
          <p:cNvSpPr txBox="1"/>
          <p:nvPr/>
        </p:nvSpPr>
        <p:spPr>
          <a:xfrm>
            <a:off x="305300" y="211375"/>
            <a:ext cx="28698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We scraped through, </a:t>
            </a:r>
            <a:endParaRPr sz="2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61" name="Google Shape;661;p42"/>
          <p:cNvSpPr txBox="1"/>
          <p:nvPr/>
        </p:nvSpPr>
        <p:spPr>
          <a:xfrm>
            <a:off x="5508500" y="350250"/>
            <a:ext cx="17190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2100 x 61 columns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62" name="Google Shape;662;p42"/>
          <p:cNvSpPr txBox="1"/>
          <p:nvPr/>
        </p:nvSpPr>
        <p:spPr>
          <a:xfrm>
            <a:off x="2685525" y="1117438"/>
            <a:ext cx="10491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1999-2019</a:t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663" name="Google Shape;663;p42"/>
          <p:cNvSpPr txBox="1"/>
          <p:nvPr/>
        </p:nvSpPr>
        <p:spPr>
          <a:xfrm>
            <a:off x="-1117850" y="155650"/>
            <a:ext cx="4075200" cy="47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43"/>
          <p:cNvSpPr txBox="1"/>
          <p:nvPr>
            <p:ph idx="1" type="body"/>
          </p:nvPr>
        </p:nvSpPr>
        <p:spPr>
          <a:xfrm>
            <a:off x="436175" y="1084150"/>
            <a:ext cx="5918100" cy="366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#</a:t>
            </a:r>
            <a:r>
              <a:rPr lang="en" sz="1800"/>
              <a:t> 1. </a:t>
            </a:r>
            <a:r>
              <a:rPr lang="en" sz="1800"/>
              <a:t>Movies naming format different </a:t>
            </a: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Stemming &amp; Lemmatization 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Movie name consists of different languages, weird symbols </a:t>
            </a:r>
            <a:endParaRPr sz="18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800"/>
              <a:t>Examples:</a:t>
            </a:r>
            <a:br>
              <a:rPr lang="en" sz="1800"/>
            </a:br>
            <a:r>
              <a:rPr lang="en" sz="1800"/>
              <a:t>(2001)  </a:t>
            </a:r>
            <a:r>
              <a:rPr lang="en" sz="1800"/>
              <a:t>Sen to Chihiro no kamikakushi -Spirited Away </a:t>
            </a:r>
            <a:br>
              <a:rPr lang="en" sz="1800"/>
            </a:br>
            <a:r>
              <a:rPr lang="en" sz="1800"/>
              <a:t>(2002) AstÃ©rix &amp; ObÃ©lix: Mission ClÃ©opÃ¢tre - </a:t>
            </a:r>
            <a:br>
              <a:rPr lang="en" sz="1800"/>
            </a:br>
            <a:r>
              <a:rPr lang="en" sz="1800"/>
              <a:t>Asterix &amp; Obelix: Mission Cleopatre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669" name="Google Shape;669;p43"/>
          <p:cNvSpPr txBox="1"/>
          <p:nvPr>
            <p:ph type="title"/>
          </p:nvPr>
        </p:nvSpPr>
        <p:spPr>
          <a:xfrm>
            <a:off x="721200" y="2532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Manual Filling, Cleaning &amp; Checking</a:t>
            </a:r>
            <a:endParaRPr sz="2800"/>
          </a:p>
        </p:txBody>
      </p:sp>
      <p:pic>
        <p:nvPicPr>
          <p:cNvPr id="670" name="Google Shape;6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23775" y="1084150"/>
            <a:ext cx="2433700" cy="345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44"/>
          <p:cNvSpPr txBox="1"/>
          <p:nvPr>
            <p:ph idx="1" type="body"/>
          </p:nvPr>
        </p:nvSpPr>
        <p:spPr>
          <a:xfrm>
            <a:off x="6301425" y="1520125"/>
            <a:ext cx="2610600" cy="259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# 2. More Efficient</a:t>
            </a:r>
            <a:br>
              <a:rPr lang="en" sz="1800"/>
            </a:br>
            <a:endParaRPr sz="1800"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Wikipedia table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 sz="1800"/>
              <a:t>Need to check manually nevertheless</a:t>
            </a:r>
            <a:endParaRPr sz="1800"/>
          </a:p>
        </p:txBody>
      </p:sp>
      <p:sp>
        <p:nvSpPr>
          <p:cNvPr id="676" name="Google Shape;676;p44"/>
          <p:cNvSpPr txBox="1"/>
          <p:nvPr>
            <p:ph type="title"/>
          </p:nvPr>
        </p:nvSpPr>
        <p:spPr>
          <a:xfrm>
            <a:off x="721350" y="30795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Manual Filling, Cleaning &amp; Checking</a:t>
            </a:r>
            <a:endParaRPr/>
          </a:p>
        </p:txBody>
      </p:sp>
      <p:pic>
        <p:nvPicPr>
          <p:cNvPr id="677" name="Google Shape;677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050" y="1312313"/>
            <a:ext cx="5632301" cy="3010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p45"/>
          <p:cNvSpPr/>
          <p:nvPr/>
        </p:nvSpPr>
        <p:spPr>
          <a:xfrm>
            <a:off x="2762660" y="1100484"/>
            <a:ext cx="3618680" cy="3618680"/>
          </a:xfrm>
          <a:custGeom>
            <a:rect b="b" l="l" r="r" t="t"/>
            <a:pathLst>
              <a:path extrusionOk="0" h="38826" w="38826">
                <a:moveTo>
                  <a:pt x="19409" y="0"/>
                </a:moveTo>
                <a:cubicBezTo>
                  <a:pt x="8688" y="0"/>
                  <a:pt x="1" y="8687"/>
                  <a:pt x="1" y="19408"/>
                </a:cubicBezTo>
                <a:cubicBezTo>
                  <a:pt x="1" y="30130"/>
                  <a:pt x="8688" y="38825"/>
                  <a:pt x="19409" y="38825"/>
                </a:cubicBezTo>
                <a:cubicBezTo>
                  <a:pt x="30130" y="38825"/>
                  <a:pt x="38826" y="30130"/>
                  <a:pt x="38826" y="19408"/>
                </a:cubicBezTo>
                <a:cubicBezTo>
                  <a:pt x="38826" y="8687"/>
                  <a:pt x="30130" y="0"/>
                  <a:pt x="19409" y="0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p45"/>
          <p:cNvSpPr/>
          <p:nvPr/>
        </p:nvSpPr>
        <p:spPr>
          <a:xfrm>
            <a:off x="4026138" y="833201"/>
            <a:ext cx="1091709" cy="1091709"/>
          </a:xfrm>
          <a:custGeom>
            <a:rect b="b" l="l" r="r" t="t"/>
            <a:pathLst>
              <a:path extrusionOk="0" h="38125" w="38125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4" name="Google Shape;684;p45"/>
          <p:cNvSpPr txBox="1"/>
          <p:nvPr>
            <p:ph type="title"/>
          </p:nvPr>
        </p:nvSpPr>
        <p:spPr>
          <a:xfrm>
            <a:off x="3180300" y="3008575"/>
            <a:ext cx="2783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Exploration &amp; Analysis</a:t>
            </a:r>
            <a:endParaRPr sz="3600"/>
          </a:p>
        </p:txBody>
      </p:sp>
      <p:sp>
        <p:nvSpPr>
          <p:cNvPr id="685" name="Google Shape;685;p45"/>
          <p:cNvSpPr txBox="1"/>
          <p:nvPr>
            <p:ph idx="2" type="title"/>
          </p:nvPr>
        </p:nvSpPr>
        <p:spPr>
          <a:xfrm>
            <a:off x="4026150" y="826750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46"/>
          <p:cNvSpPr/>
          <p:nvPr/>
        </p:nvSpPr>
        <p:spPr>
          <a:xfrm>
            <a:off x="4727644" y="-1990"/>
            <a:ext cx="4421662" cy="4415495"/>
          </a:xfrm>
          <a:custGeom>
            <a:rect b="b" l="l" r="r" t="t"/>
            <a:pathLst>
              <a:path extrusionOk="0" h="76618" w="76725">
                <a:moveTo>
                  <a:pt x="0" y="1"/>
                </a:moveTo>
                <a:cubicBezTo>
                  <a:pt x="12" y="42315"/>
                  <a:pt x="34314" y="76617"/>
                  <a:pt x="76617" y="76617"/>
                </a:cubicBezTo>
                <a:lnTo>
                  <a:pt x="76724" y="76617"/>
                </a:lnTo>
                <a:lnTo>
                  <a:pt x="76724" y="45804"/>
                </a:lnTo>
                <a:lnTo>
                  <a:pt x="76617" y="45804"/>
                </a:lnTo>
                <a:cubicBezTo>
                  <a:pt x="51316" y="45804"/>
                  <a:pt x="30814" y="25301"/>
                  <a:pt x="30814" y="1"/>
                </a:cubicBezTo>
                <a:close/>
              </a:path>
            </a:pathLst>
          </a:custGeom>
          <a:gradFill>
            <a:gsLst>
              <a:gs pos="0">
                <a:srgbClr val="252C3A">
                  <a:alpha val="74901"/>
                </a:srgbClr>
              </a:gs>
              <a:gs pos="100000">
                <a:srgbClr val="252C3A">
                  <a:alpha val="2000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91" name="Google Shape;691;p46"/>
          <p:cNvGrpSpPr/>
          <p:nvPr/>
        </p:nvGrpSpPr>
        <p:grpSpPr>
          <a:xfrm>
            <a:off x="5374" y="-1979"/>
            <a:ext cx="2931770" cy="2931662"/>
            <a:chOff x="5376" y="-2012"/>
            <a:chExt cx="1080160" cy="1080160"/>
          </a:xfrm>
        </p:grpSpPr>
        <p:sp>
          <p:nvSpPr>
            <p:cNvPr id="692" name="Google Shape;692;p46"/>
            <p:cNvSpPr/>
            <p:nvPr/>
          </p:nvSpPr>
          <p:spPr>
            <a:xfrm>
              <a:off x="5376" y="-2012"/>
              <a:ext cx="1080160" cy="1080160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3" name="Google Shape;693;p46"/>
            <p:cNvSpPr/>
            <p:nvPr/>
          </p:nvSpPr>
          <p:spPr>
            <a:xfrm>
              <a:off x="5376" y="-2012"/>
              <a:ext cx="677056" cy="677440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94" name="Google Shape;694;p46"/>
          <p:cNvSpPr/>
          <p:nvPr/>
        </p:nvSpPr>
        <p:spPr>
          <a:xfrm>
            <a:off x="6507799" y="3894203"/>
            <a:ext cx="2635353" cy="1249298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46"/>
          <p:cNvSpPr txBox="1"/>
          <p:nvPr>
            <p:ph type="title"/>
          </p:nvPr>
        </p:nvSpPr>
        <p:spPr>
          <a:xfrm>
            <a:off x="4820875" y="3123464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04</a:t>
            </a:r>
            <a:endParaRPr sz="5500"/>
          </a:p>
        </p:txBody>
      </p:sp>
      <p:sp>
        <p:nvSpPr>
          <p:cNvPr id="696" name="Google Shape;696;p46"/>
          <p:cNvSpPr txBox="1"/>
          <p:nvPr>
            <p:ph idx="1" type="subTitle"/>
          </p:nvPr>
        </p:nvSpPr>
        <p:spPr>
          <a:xfrm>
            <a:off x="6046225" y="3045200"/>
            <a:ext cx="2178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Film </a:t>
            </a:r>
            <a:r>
              <a:rPr lang="en" sz="2200"/>
              <a:t>Awards</a:t>
            </a:r>
            <a:endParaRPr sz="2200"/>
          </a:p>
        </p:txBody>
      </p:sp>
      <p:sp>
        <p:nvSpPr>
          <p:cNvPr id="697" name="Google Shape;697;p46"/>
          <p:cNvSpPr txBox="1"/>
          <p:nvPr>
            <p:ph idx="2" type="subTitle"/>
          </p:nvPr>
        </p:nvSpPr>
        <p:spPr>
          <a:xfrm>
            <a:off x="6046225" y="3515800"/>
            <a:ext cx="2375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International Awards (BAFTA, DGA, PGA, etc.)</a:t>
            </a:r>
            <a:endParaRPr sz="1600"/>
          </a:p>
        </p:txBody>
      </p:sp>
      <p:sp>
        <p:nvSpPr>
          <p:cNvPr id="698" name="Google Shape;698;p46"/>
          <p:cNvSpPr txBox="1"/>
          <p:nvPr>
            <p:ph idx="3" type="title"/>
          </p:nvPr>
        </p:nvSpPr>
        <p:spPr>
          <a:xfrm>
            <a:off x="4820875" y="1519289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02</a:t>
            </a:r>
            <a:endParaRPr sz="5500"/>
          </a:p>
        </p:txBody>
      </p:sp>
      <p:sp>
        <p:nvSpPr>
          <p:cNvPr id="699" name="Google Shape;699;p46"/>
          <p:cNvSpPr txBox="1"/>
          <p:nvPr>
            <p:ph idx="4" type="subTitle"/>
          </p:nvPr>
        </p:nvSpPr>
        <p:spPr>
          <a:xfrm>
            <a:off x="6046225" y="1519300"/>
            <a:ext cx="2502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Movie Elements</a:t>
            </a:r>
            <a:endParaRPr sz="2200"/>
          </a:p>
        </p:txBody>
      </p:sp>
      <p:sp>
        <p:nvSpPr>
          <p:cNvPr id="700" name="Google Shape;700;p46"/>
          <p:cNvSpPr txBox="1"/>
          <p:nvPr>
            <p:ph idx="5" type="subTitle"/>
          </p:nvPr>
        </p:nvSpPr>
        <p:spPr>
          <a:xfrm>
            <a:off x="6046225" y="1989900"/>
            <a:ext cx="2178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Genre, Runtime</a:t>
            </a:r>
            <a:endParaRPr sz="1600"/>
          </a:p>
        </p:txBody>
      </p:sp>
      <p:sp>
        <p:nvSpPr>
          <p:cNvPr id="701" name="Google Shape;701;p46"/>
          <p:cNvSpPr txBox="1"/>
          <p:nvPr>
            <p:ph idx="6" type="title"/>
          </p:nvPr>
        </p:nvSpPr>
        <p:spPr>
          <a:xfrm>
            <a:off x="721350" y="3123464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03</a:t>
            </a:r>
            <a:endParaRPr sz="5500"/>
          </a:p>
        </p:txBody>
      </p:sp>
      <p:sp>
        <p:nvSpPr>
          <p:cNvPr id="702" name="Google Shape;702;p46"/>
          <p:cNvSpPr txBox="1"/>
          <p:nvPr>
            <p:ph idx="7" type="subTitle"/>
          </p:nvPr>
        </p:nvSpPr>
        <p:spPr>
          <a:xfrm>
            <a:off x="1946700" y="3045200"/>
            <a:ext cx="2178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Commercial </a:t>
            </a:r>
            <a:endParaRPr sz="2200"/>
          </a:p>
        </p:txBody>
      </p:sp>
      <p:sp>
        <p:nvSpPr>
          <p:cNvPr id="703" name="Google Shape;703;p46"/>
          <p:cNvSpPr txBox="1"/>
          <p:nvPr>
            <p:ph idx="8" type="subTitle"/>
          </p:nvPr>
        </p:nvSpPr>
        <p:spPr>
          <a:xfrm>
            <a:off x="1946700" y="3515800"/>
            <a:ext cx="2178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Box office &amp; Budget</a:t>
            </a:r>
            <a:endParaRPr sz="1600"/>
          </a:p>
        </p:txBody>
      </p:sp>
      <p:sp>
        <p:nvSpPr>
          <p:cNvPr id="704" name="Google Shape;704;p46"/>
          <p:cNvSpPr txBox="1"/>
          <p:nvPr>
            <p:ph idx="9" type="title"/>
          </p:nvPr>
        </p:nvSpPr>
        <p:spPr>
          <a:xfrm>
            <a:off x="721200" y="594300"/>
            <a:ext cx="76605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Category of Features Collected</a:t>
            </a:r>
            <a:endParaRPr/>
          </a:p>
        </p:txBody>
      </p:sp>
      <p:sp>
        <p:nvSpPr>
          <p:cNvPr id="705" name="Google Shape;705;p46"/>
          <p:cNvSpPr txBox="1"/>
          <p:nvPr>
            <p:ph idx="13" type="title"/>
          </p:nvPr>
        </p:nvSpPr>
        <p:spPr>
          <a:xfrm>
            <a:off x="721350" y="1519289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500"/>
              <a:t>01</a:t>
            </a:r>
            <a:endParaRPr sz="5500"/>
          </a:p>
        </p:txBody>
      </p:sp>
      <p:sp>
        <p:nvSpPr>
          <p:cNvPr id="706" name="Google Shape;706;p46"/>
          <p:cNvSpPr txBox="1"/>
          <p:nvPr>
            <p:ph idx="14" type="subTitle"/>
          </p:nvPr>
        </p:nvSpPr>
        <p:spPr>
          <a:xfrm>
            <a:off x="1946700" y="1519300"/>
            <a:ext cx="2178900" cy="47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Ratings</a:t>
            </a:r>
            <a:endParaRPr sz="2200"/>
          </a:p>
        </p:txBody>
      </p:sp>
      <p:sp>
        <p:nvSpPr>
          <p:cNvPr id="707" name="Google Shape;707;p46"/>
          <p:cNvSpPr txBox="1"/>
          <p:nvPr>
            <p:ph idx="15" type="subTitle"/>
          </p:nvPr>
        </p:nvSpPr>
        <p:spPr>
          <a:xfrm>
            <a:off x="1946700" y="1989900"/>
            <a:ext cx="21789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IMDb, Tomatometer &amp; Metacritic</a:t>
            </a:r>
            <a:endParaRPr sz="16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47"/>
          <p:cNvSpPr/>
          <p:nvPr/>
        </p:nvSpPr>
        <p:spPr>
          <a:xfrm>
            <a:off x="3475349" y="1813174"/>
            <a:ext cx="2193281" cy="2193281"/>
          </a:xfrm>
          <a:custGeom>
            <a:rect b="b" l="l" r="r" t="t"/>
            <a:pathLst>
              <a:path extrusionOk="0" h="38826" w="38826">
                <a:moveTo>
                  <a:pt x="19409" y="0"/>
                </a:moveTo>
                <a:cubicBezTo>
                  <a:pt x="8688" y="0"/>
                  <a:pt x="1" y="8687"/>
                  <a:pt x="1" y="19408"/>
                </a:cubicBezTo>
                <a:cubicBezTo>
                  <a:pt x="1" y="30130"/>
                  <a:pt x="8688" y="38825"/>
                  <a:pt x="19409" y="38825"/>
                </a:cubicBezTo>
                <a:cubicBezTo>
                  <a:pt x="30130" y="38825"/>
                  <a:pt x="38826" y="30130"/>
                  <a:pt x="38826" y="19408"/>
                </a:cubicBezTo>
                <a:cubicBezTo>
                  <a:pt x="38826" y="8687"/>
                  <a:pt x="30130" y="0"/>
                  <a:pt x="19409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p47"/>
          <p:cNvSpPr txBox="1"/>
          <p:nvPr>
            <p:ph idx="2" type="subTitle"/>
          </p:nvPr>
        </p:nvSpPr>
        <p:spPr>
          <a:xfrm>
            <a:off x="726725" y="2388538"/>
            <a:ext cx="24108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IMDb User Rating, Tomatometer and Metascore all good indicators to tell which movies are Oscar-worthy.</a:t>
            </a:r>
            <a:endParaRPr sz="16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/>
          </a:p>
        </p:txBody>
      </p:sp>
      <p:sp>
        <p:nvSpPr>
          <p:cNvPr id="714" name="Google Shape;714;p47"/>
          <p:cNvSpPr txBox="1"/>
          <p:nvPr>
            <p:ph idx="3" type="subTitle"/>
          </p:nvPr>
        </p:nvSpPr>
        <p:spPr>
          <a:xfrm>
            <a:off x="6061625" y="1346413"/>
            <a:ext cx="24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Awards Correlation</a:t>
            </a:r>
            <a:endParaRPr sz="2400"/>
          </a:p>
        </p:txBody>
      </p:sp>
      <p:sp>
        <p:nvSpPr>
          <p:cNvPr id="715" name="Google Shape;715;p47"/>
          <p:cNvSpPr txBox="1"/>
          <p:nvPr>
            <p:ph type="title"/>
          </p:nvPr>
        </p:nvSpPr>
        <p:spPr>
          <a:xfrm>
            <a:off x="726725" y="594300"/>
            <a:ext cx="77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Features Show A Good Movie? </a:t>
            </a:r>
            <a:endParaRPr/>
          </a:p>
        </p:txBody>
      </p:sp>
      <p:sp>
        <p:nvSpPr>
          <p:cNvPr id="716" name="Google Shape;716;p47"/>
          <p:cNvSpPr txBox="1"/>
          <p:nvPr>
            <p:ph idx="1" type="subTitle"/>
          </p:nvPr>
        </p:nvSpPr>
        <p:spPr>
          <a:xfrm>
            <a:off x="726725" y="1346413"/>
            <a:ext cx="2410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/>
              <a:t>Critical Ratings</a:t>
            </a:r>
            <a:endParaRPr sz="2400"/>
          </a:p>
        </p:txBody>
      </p:sp>
      <p:sp>
        <p:nvSpPr>
          <p:cNvPr id="717" name="Google Shape;717;p47"/>
          <p:cNvSpPr txBox="1"/>
          <p:nvPr>
            <p:ph idx="4" type="subTitle"/>
          </p:nvPr>
        </p:nvSpPr>
        <p:spPr>
          <a:xfrm>
            <a:off x="6061625" y="2388538"/>
            <a:ext cx="2410800" cy="13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Awards ceremonies have one thing in common: Good eye for appraising movies.</a:t>
            </a:r>
            <a:endParaRPr sz="1600"/>
          </a:p>
        </p:txBody>
      </p:sp>
      <p:grpSp>
        <p:nvGrpSpPr>
          <p:cNvPr id="718" name="Google Shape;718;p47"/>
          <p:cNvGrpSpPr/>
          <p:nvPr/>
        </p:nvGrpSpPr>
        <p:grpSpPr>
          <a:xfrm rot="1799368">
            <a:off x="4008949" y="1736440"/>
            <a:ext cx="1126102" cy="2283618"/>
            <a:chOff x="2509750" y="238125"/>
            <a:chExt cx="2566675" cy="5204950"/>
          </a:xfrm>
        </p:grpSpPr>
        <p:sp>
          <p:nvSpPr>
            <p:cNvPr id="719" name="Google Shape;719;p47"/>
            <p:cNvSpPr/>
            <p:nvPr/>
          </p:nvSpPr>
          <p:spPr>
            <a:xfrm>
              <a:off x="2509750" y="238125"/>
              <a:ext cx="2565100" cy="5204950"/>
            </a:xfrm>
            <a:custGeom>
              <a:rect b="b" l="l" r="r" t="t"/>
              <a:pathLst>
                <a:path extrusionOk="0" h="208198" w="102604">
                  <a:moveTo>
                    <a:pt x="14945" y="18564"/>
                  </a:moveTo>
                  <a:lnTo>
                    <a:pt x="14945" y="27720"/>
                  </a:lnTo>
                  <a:lnTo>
                    <a:pt x="5789" y="27720"/>
                  </a:lnTo>
                  <a:lnTo>
                    <a:pt x="5789" y="18564"/>
                  </a:lnTo>
                  <a:close/>
                  <a:moveTo>
                    <a:pt x="96814" y="18564"/>
                  </a:moveTo>
                  <a:lnTo>
                    <a:pt x="96814" y="27720"/>
                  </a:lnTo>
                  <a:lnTo>
                    <a:pt x="87658" y="27720"/>
                  </a:lnTo>
                  <a:lnTo>
                    <a:pt x="87658" y="18564"/>
                  </a:lnTo>
                  <a:close/>
                  <a:moveTo>
                    <a:pt x="14945" y="41690"/>
                  </a:moveTo>
                  <a:lnTo>
                    <a:pt x="14945" y="50846"/>
                  </a:lnTo>
                  <a:lnTo>
                    <a:pt x="5789" y="50846"/>
                  </a:lnTo>
                  <a:lnTo>
                    <a:pt x="5789" y="41690"/>
                  </a:lnTo>
                  <a:close/>
                  <a:moveTo>
                    <a:pt x="96814" y="41690"/>
                  </a:moveTo>
                  <a:lnTo>
                    <a:pt x="96814" y="50846"/>
                  </a:lnTo>
                  <a:lnTo>
                    <a:pt x="87658" y="50846"/>
                  </a:lnTo>
                  <a:lnTo>
                    <a:pt x="87658" y="41690"/>
                  </a:lnTo>
                  <a:close/>
                  <a:moveTo>
                    <a:pt x="14945" y="64816"/>
                  </a:moveTo>
                  <a:lnTo>
                    <a:pt x="14945" y="73972"/>
                  </a:lnTo>
                  <a:lnTo>
                    <a:pt x="5789" y="73972"/>
                  </a:lnTo>
                  <a:lnTo>
                    <a:pt x="5789" y="64816"/>
                  </a:lnTo>
                  <a:close/>
                  <a:moveTo>
                    <a:pt x="96814" y="64816"/>
                  </a:moveTo>
                  <a:lnTo>
                    <a:pt x="96814" y="73972"/>
                  </a:lnTo>
                  <a:lnTo>
                    <a:pt x="87658" y="73972"/>
                  </a:lnTo>
                  <a:lnTo>
                    <a:pt x="87658" y="64816"/>
                  </a:lnTo>
                  <a:close/>
                  <a:moveTo>
                    <a:pt x="14945" y="87942"/>
                  </a:moveTo>
                  <a:lnTo>
                    <a:pt x="14945" y="97129"/>
                  </a:lnTo>
                  <a:lnTo>
                    <a:pt x="5789" y="97129"/>
                  </a:lnTo>
                  <a:lnTo>
                    <a:pt x="5789" y="87942"/>
                  </a:lnTo>
                  <a:close/>
                  <a:moveTo>
                    <a:pt x="96814" y="87942"/>
                  </a:moveTo>
                  <a:lnTo>
                    <a:pt x="96814" y="97129"/>
                  </a:lnTo>
                  <a:lnTo>
                    <a:pt x="87658" y="97129"/>
                  </a:lnTo>
                  <a:lnTo>
                    <a:pt x="87658" y="87942"/>
                  </a:lnTo>
                  <a:close/>
                  <a:moveTo>
                    <a:pt x="14945" y="111099"/>
                  </a:moveTo>
                  <a:lnTo>
                    <a:pt x="14945" y="120255"/>
                  </a:lnTo>
                  <a:lnTo>
                    <a:pt x="5789" y="120255"/>
                  </a:lnTo>
                  <a:lnTo>
                    <a:pt x="5789" y="111099"/>
                  </a:lnTo>
                  <a:close/>
                  <a:moveTo>
                    <a:pt x="96814" y="111099"/>
                  </a:moveTo>
                  <a:lnTo>
                    <a:pt x="96814" y="120255"/>
                  </a:lnTo>
                  <a:lnTo>
                    <a:pt x="87658" y="120255"/>
                  </a:lnTo>
                  <a:lnTo>
                    <a:pt x="87658" y="111099"/>
                  </a:lnTo>
                  <a:close/>
                  <a:moveTo>
                    <a:pt x="14945" y="134225"/>
                  </a:moveTo>
                  <a:lnTo>
                    <a:pt x="14945" y="143381"/>
                  </a:lnTo>
                  <a:lnTo>
                    <a:pt x="5789" y="143381"/>
                  </a:lnTo>
                  <a:lnTo>
                    <a:pt x="5789" y="134225"/>
                  </a:lnTo>
                  <a:close/>
                  <a:moveTo>
                    <a:pt x="96814" y="134225"/>
                  </a:moveTo>
                  <a:lnTo>
                    <a:pt x="96814" y="143381"/>
                  </a:lnTo>
                  <a:lnTo>
                    <a:pt x="87658" y="143381"/>
                  </a:lnTo>
                  <a:lnTo>
                    <a:pt x="87658" y="134225"/>
                  </a:lnTo>
                  <a:close/>
                  <a:moveTo>
                    <a:pt x="14945" y="157351"/>
                  </a:moveTo>
                  <a:lnTo>
                    <a:pt x="14945" y="166507"/>
                  </a:lnTo>
                  <a:lnTo>
                    <a:pt x="5789" y="166507"/>
                  </a:lnTo>
                  <a:lnTo>
                    <a:pt x="5789" y="157351"/>
                  </a:lnTo>
                  <a:close/>
                  <a:moveTo>
                    <a:pt x="96814" y="157351"/>
                  </a:moveTo>
                  <a:lnTo>
                    <a:pt x="96814" y="166507"/>
                  </a:lnTo>
                  <a:lnTo>
                    <a:pt x="87658" y="166507"/>
                  </a:lnTo>
                  <a:lnTo>
                    <a:pt x="87658" y="157351"/>
                  </a:lnTo>
                  <a:close/>
                  <a:moveTo>
                    <a:pt x="14945" y="180477"/>
                  </a:moveTo>
                  <a:lnTo>
                    <a:pt x="14945" y="189665"/>
                  </a:lnTo>
                  <a:lnTo>
                    <a:pt x="5789" y="189665"/>
                  </a:lnTo>
                  <a:lnTo>
                    <a:pt x="5789" y="180477"/>
                  </a:lnTo>
                  <a:close/>
                  <a:moveTo>
                    <a:pt x="96814" y="180477"/>
                  </a:moveTo>
                  <a:lnTo>
                    <a:pt x="96814" y="189665"/>
                  </a:lnTo>
                  <a:lnTo>
                    <a:pt x="87658" y="189665"/>
                  </a:lnTo>
                  <a:lnTo>
                    <a:pt x="87658" y="180477"/>
                  </a:lnTo>
                  <a:close/>
                  <a:moveTo>
                    <a:pt x="3492" y="0"/>
                  </a:moveTo>
                  <a:cubicBezTo>
                    <a:pt x="1573" y="0"/>
                    <a:pt x="0" y="1573"/>
                    <a:pt x="0" y="3493"/>
                  </a:cubicBezTo>
                  <a:lnTo>
                    <a:pt x="0" y="205302"/>
                  </a:lnTo>
                  <a:cubicBezTo>
                    <a:pt x="0" y="206907"/>
                    <a:pt x="1290" y="208197"/>
                    <a:pt x="2895" y="208197"/>
                  </a:cubicBezTo>
                  <a:lnTo>
                    <a:pt x="5789" y="208197"/>
                  </a:lnTo>
                  <a:lnTo>
                    <a:pt x="5789" y="203635"/>
                  </a:lnTo>
                  <a:lnTo>
                    <a:pt x="14945" y="203635"/>
                  </a:lnTo>
                  <a:lnTo>
                    <a:pt x="14945" y="208197"/>
                  </a:lnTo>
                  <a:lnTo>
                    <a:pt x="87658" y="208197"/>
                  </a:lnTo>
                  <a:lnTo>
                    <a:pt x="87658" y="203635"/>
                  </a:lnTo>
                  <a:lnTo>
                    <a:pt x="96814" y="203635"/>
                  </a:lnTo>
                  <a:lnTo>
                    <a:pt x="96814" y="208197"/>
                  </a:lnTo>
                  <a:lnTo>
                    <a:pt x="99740" y="208197"/>
                  </a:lnTo>
                  <a:cubicBezTo>
                    <a:pt x="101313" y="208197"/>
                    <a:pt x="102603" y="206907"/>
                    <a:pt x="102603" y="205302"/>
                  </a:cubicBezTo>
                  <a:lnTo>
                    <a:pt x="102603" y="3493"/>
                  </a:lnTo>
                  <a:cubicBezTo>
                    <a:pt x="102603" y="1573"/>
                    <a:pt x="101061" y="0"/>
                    <a:pt x="99111" y="0"/>
                  </a:cubicBezTo>
                  <a:lnTo>
                    <a:pt x="96814" y="0"/>
                  </a:lnTo>
                  <a:lnTo>
                    <a:pt x="96814" y="4594"/>
                  </a:lnTo>
                  <a:lnTo>
                    <a:pt x="87658" y="4594"/>
                  </a:lnTo>
                  <a:lnTo>
                    <a:pt x="87658" y="0"/>
                  </a:lnTo>
                  <a:lnTo>
                    <a:pt x="14945" y="0"/>
                  </a:lnTo>
                  <a:lnTo>
                    <a:pt x="14945" y="4594"/>
                  </a:lnTo>
                  <a:lnTo>
                    <a:pt x="5789" y="4594"/>
                  </a:lnTo>
                  <a:lnTo>
                    <a:pt x="5789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p47"/>
            <p:cNvSpPr/>
            <p:nvPr/>
          </p:nvSpPr>
          <p:spPr>
            <a:xfrm>
              <a:off x="2509750" y="773775"/>
              <a:ext cx="2566675" cy="2178925"/>
            </a:xfrm>
            <a:custGeom>
              <a:rect b="b" l="l" r="r" t="t"/>
              <a:pathLst>
                <a:path extrusionOk="0" h="87157" w="102667">
                  <a:moveTo>
                    <a:pt x="96814" y="20264"/>
                  </a:moveTo>
                  <a:lnTo>
                    <a:pt x="96814" y="29420"/>
                  </a:lnTo>
                  <a:lnTo>
                    <a:pt x="87658" y="29420"/>
                  </a:lnTo>
                  <a:lnTo>
                    <a:pt x="87658" y="20264"/>
                  </a:lnTo>
                  <a:close/>
                  <a:moveTo>
                    <a:pt x="14945" y="66516"/>
                  </a:moveTo>
                  <a:lnTo>
                    <a:pt x="14945" y="75703"/>
                  </a:lnTo>
                  <a:lnTo>
                    <a:pt x="5789" y="75703"/>
                  </a:lnTo>
                  <a:lnTo>
                    <a:pt x="5789" y="66516"/>
                  </a:lnTo>
                  <a:close/>
                  <a:moveTo>
                    <a:pt x="102603" y="1"/>
                  </a:moveTo>
                  <a:lnTo>
                    <a:pt x="96814" y="2833"/>
                  </a:lnTo>
                  <a:lnTo>
                    <a:pt x="96814" y="6294"/>
                  </a:lnTo>
                  <a:lnTo>
                    <a:pt x="89766" y="6294"/>
                  </a:lnTo>
                  <a:lnTo>
                    <a:pt x="14096" y="43390"/>
                  </a:lnTo>
                  <a:lnTo>
                    <a:pt x="14945" y="43390"/>
                  </a:lnTo>
                  <a:lnTo>
                    <a:pt x="14945" y="52546"/>
                  </a:lnTo>
                  <a:lnTo>
                    <a:pt x="5789" y="52546"/>
                  </a:lnTo>
                  <a:lnTo>
                    <a:pt x="5789" y="47449"/>
                  </a:lnTo>
                  <a:lnTo>
                    <a:pt x="0" y="50312"/>
                  </a:lnTo>
                  <a:lnTo>
                    <a:pt x="0" y="87156"/>
                  </a:lnTo>
                  <a:lnTo>
                    <a:pt x="87658" y="44176"/>
                  </a:lnTo>
                  <a:lnTo>
                    <a:pt x="87658" y="43390"/>
                  </a:lnTo>
                  <a:lnTo>
                    <a:pt x="89294" y="43390"/>
                  </a:lnTo>
                  <a:lnTo>
                    <a:pt x="102666" y="36845"/>
                  </a:lnTo>
                  <a:lnTo>
                    <a:pt x="10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p47"/>
            <p:cNvSpPr/>
            <p:nvPr/>
          </p:nvSpPr>
          <p:spPr>
            <a:xfrm>
              <a:off x="2509750" y="2165275"/>
              <a:ext cx="2565100" cy="2504550"/>
            </a:xfrm>
            <a:custGeom>
              <a:rect b="b" l="l" r="r" t="t"/>
              <a:pathLst>
                <a:path extrusionOk="0" h="100182" w="102604">
                  <a:moveTo>
                    <a:pt x="96814" y="10856"/>
                  </a:moveTo>
                  <a:lnTo>
                    <a:pt x="96814" y="20043"/>
                  </a:lnTo>
                  <a:lnTo>
                    <a:pt x="87658" y="20043"/>
                  </a:lnTo>
                  <a:lnTo>
                    <a:pt x="87658" y="10856"/>
                  </a:lnTo>
                  <a:close/>
                  <a:moveTo>
                    <a:pt x="96814" y="34013"/>
                  </a:moveTo>
                  <a:lnTo>
                    <a:pt x="96814" y="43169"/>
                  </a:lnTo>
                  <a:lnTo>
                    <a:pt x="87658" y="43169"/>
                  </a:lnTo>
                  <a:lnTo>
                    <a:pt x="87658" y="34013"/>
                  </a:lnTo>
                  <a:close/>
                  <a:moveTo>
                    <a:pt x="14945" y="57139"/>
                  </a:moveTo>
                  <a:lnTo>
                    <a:pt x="14945" y="66295"/>
                  </a:lnTo>
                  <a:lnTo>
                    <a:pt x="5789" y="66295"/>
                  </a:lnTo>
                  <a:lnTo>
                    <a:pt x="5789" y="57139"/>
                  </a:lnTo>
                  <a:close/>
                  <a:moveTo>
                    <a:pt x="14945" y="80265"/>
                  </a:moveTo>
                  <a:lnTo>
                    <a:pt x="14945" y="89421"/>
                  </a:lnTo>
                  <a:lnTo>
                    <a:pt x="5789" y="89421"/>
                  </a:lnTo>
                  <a:lnTo>
                    <a:pt x="5789" y="80265"/>
                  </a:lnTo>
                  <a:close/>
                  <a:moveTo>
                    <a:pt x="102603" y="1"/>
                  </a:moveTo>
                  <a:lnTo>
                    <a:pt x="14945" y="42980"/>
                  </a:lnTo>
                  <a:lnTo>
                    <a:pt x="14945" y="43169"/>
                  </a:lnTo>
                  <a:lnTo>
                    <a:pt x="14568" y="43169"/>
                  </a:lnTo>
                  <a:lnTo>
                    <a:pt x="0" y="50312"/>
                  </a:lnTo>
                  <a:lnTo>
                    <a:pt x="0" y="100182"/>
                  </a:lnTo>
                  <a:lnTo>
                    <a:pt x="87658" y="57202"/>
                  </a:lnTo>
                  <a:lnTo>
                    <a:pt x="87658" y="57139"/>
                  </a:lnTo>
                  <a:lnTo>
                    <a:pt x="87815" y="57139"/>
                  </a:lnTo>
                  <a:lnTo>
                    <a:pt x="102603" y="49871"/>
                  </a:lnTo>
                  <a:lnTo>
                    <a:pt x="1026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2" name="Google Shape;722;p47"/>
            <p:cNvSpPr/>
            <p:nvPr/>
          </p:nvSpPr>
          <p:spPr>
            <a:xfrm>
              <a:off x="3028100" y="582650"/>
              <a:ext cx="1528375" cy="1285325"/>
            </a:xfrm>
            <a:custGeom>
              <a:rect b="b" l="l" r="r" t="t"/>
              <a:pathLst>
                <a:path extrusionOk="0" h="51413" w="61135">
                  <a:moveTo>
                    <a:pt x="1" y="0"/>
                  </a:moveTo>
                  <a:lnTo>
                    <a:pt x="1" y="51412"/>
                  </a:lnTo>
                  <a:lnTo>
                    <a:pt x="61135" y="51412"/>
                  </a:lnTo>
                  <a:lnTo>
                    <a:pt x="61135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47"/>
            <p:cNvSpPr/>
            <p:nvPr/>
          </p:nvSpPr>
          <p:spPr>
            <a:xfrm>
              <a:off x="3028100" y="1027850"/>
              <a:ext cx="1528375" cy="840125"/>
            </a:xfrm>
            <a:custGeom>
              <a:rect b="b" l="l" r="r" t="t"/>
              <a:pathLst>
                <a:path extrusionOk="0" h="33605" w="61135">
                  <a:moveTo>
                    <a:pt x="61135" y="1"/>
                  </a:moveTo>
                  <a:lnTo>
                    <a:pt x="1" y="29986"/>
                  </a:lnTo>
                  <a:lnTo>
                    <a:pt x="1" y="33604"/>
                  </a:lnTo>
                  <a:lnTo>
                    <a:pt x="61135" y="33604"/>
                  </a:lnTo>
                  <a:lnTo>
                    <a:pt x="61135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47"/>
            <p:cNvSpPr/>
            <p:nvPr/>
          </p:nvSpPr>
          <p:spPr>
            <a:xfrm>
              <a:off x="3028100" y="2198325"/>
              <a:ext cx="1528375" cy="1284525"/>
            </a:xfrm>
            <a:custGeom>
              <a:rect b="b" l="l" r="r" t="t"/>
              <a:pathLst>
                <a:path extrusionOk="0" h="51381" w="61135">
                  <a:moveTo>
                    <a:pt x="1" y="0"/>
                  </a:moveTo>
                  <a:lnTo>
                    <a:pt x="1" y="51381"/>
                  </a:lnTo>
                  <a:lnTo>
                    <a:pt x="61135" y="51381"/>
                  </a:lnTo>
                  <a:lnTo>
                    <a:pt x="61135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5" name="Google Shape;725;p47"/>
            <p:cNvSpPr/>
            <p:nvPr/>
          </p:nvSpPr>
          <p:spPr>
            <a:xfrm>
              <a:off x="3028100" y="2419350"/>
              <a:ext cx="1528375" cy="1063500"/>
            </a:xfrm>
            <a:custGeom>
              <a:rect b="b" l="l" r="r" t="t"/>
              <a:pathLst>
                <a:path extrusionOk="0" h="42540" w="61135">
                  <a:moveTo>
                    <a:pt x="61135" y="1"/>
                  </a:moveTo>
                  <a:lnTo>
                    <a:pt x="1" y="29986"/>
                  </a:lnTo>
                  <a:lnTo>
                    <a:pt x="1" y="42540"/>
                  </a:lnTo>
                  <a:lnTo>
                    <a:pt x="61135" y="42540"/>
                  </a:lnTo>
                  <a:lnTo>
                    <a:pt x="61135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6" name="Google Shape;726;p47"/>
            <p:cNvSpPr/>
            <p:nvPr/>
          </p:nvSpPr>
          <p:spPr>
            <a:xfrm>
              <a:off x="3028100" y="3813200"/>
              <a:ext cx="1528375" cy="1285325"/>
            </a:xfrm>
            <a:custGeom>
              <a:rect b="b" l="l" r="r" t="t"/>
              <a:pathLst>
                <a:path extrusionOk="0" h="51413" w="61135">
                  <a:moveTo>
                    <a:pt x="1" y="1"/>
                  </a:moveTo>
                  <a:lnTo>
                    <a:pt x="1" y="51413"/>
                  </a:lnTo>
                  <a:lnTo>
                    <a:pt x="61135" y="51413"/>
                  </a:lnTo>
                  <a:lnTo>
                    <a:pt x="61135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7" name="Google Shape;727;p47"/>
            <p:cNvSpPr/>
            <p:nvPr/>
          </p:nvSpPr>
          <p:spPr>
            <a:xfrm>
              <a:off x="3028100" y="3813200"/>
              <a:ext cx="1228675" cy="602575"/>
            </a:xfrm>
            <a:custGeom>
              <a:rect b="b" l="l" r="r" t="t"/>
              <a:pathLst>
                <a:path extrusionOk="0" h="24103" w="49147">
                  <a:moveTo>
                    <a:pt x="1" y="1"/>
                  </a:moveTo>
                  <a:lnTo>
                    <a:pt x="1" y="24102"/>
                  </a:lnTo>
                  <a:lnTo>
                    <a:pt x="49147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48"/>
          <p:cNvSpPr txBox="1"/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IMDb Rating</a:t>
            </a:r>
            <a:endParaRPr sz="3000"/>
          </a:p>
        </p:txBody>
      </p:sp>
      <p:sp>
        <p:nvSpPr>
          <p:cNvPr id="733" name="Google Shape;733;p48"/>
          <p:cNvSpPr txBox="1"/>
          <p:nvPr>
            <p:ph idx="1" type="body"/>
          </p:nvPr>
        </p:nvSpPr>
        <p:spPr>
          <a:xfrm>
            <a:off x="631800" y="1841975"/>
            <a:ext cx="2958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Barchart of Average</a:t>
            </a:r>
            <a:endParaRPr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34" name="Google Shape;734;p48"/>
          <p:cNvSpPr txBox="1"/>
          <p:nvPr>
            <p:ph idx="4294967295" type="subTitle"/>
          </p:nvPr>
        </p:nvSpPr>
        <p:spPr>
          <a:xfrm>
            <a:off x="3589800" y="307950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Boxplot</a:t>
            </a:r>
            <a:endParaRPr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735" name="Google Shape;73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9825" y="800500"/>
            <a:ext cx="4368200" cy="22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6" name="Google Shape;73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675" y="2489250"/>
            <a:ext cx="4218325" cy="1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49"/>
          <p:cNvSpPr/>
          <p:nvPr/>
        </p:nvSpPr>
        <p:spPr>
          <a:xfrm>
            <a:off x="5673890" y="4"/>
            <a:ext cx="3137036" cy="1025160"/>
          </a:xfrm>
          <a:custGeom>
            <a:rect b="b" l="l" r="r" t="t"/>
            <a:pathLst>
              <a:path extrusionOk="0" h="11058" w="33838">
                <a:moveTo>
                  <a:pt x="0" y="1"/>
                </a:moveTo>
                <a:cubicBezTo>
                  <a:pt x="0" y="1"/>
                  <a:pt x="1741" y="8814"/>
                  <a:pt x="9223" y="10680"/>
                </a:cubicBezTo>
                <a:cubicBezTo>
                  <a:pt x="10278" y="10945"/>
                  <a:pt x="11131" y="11058"/>
                  <a:pt x="11840" y="11058"/>
                </a:cubicBezTo>
                <a:cubicBezTo>
                  <a:pt x="16045" y="11058"/>
                  <a:pt x="15187" y="7073"/>
                  <a:pt x="21416" y="7073"/>
                </a:cubicBezTo>
                <a:cubicBezTo>
                  <a:pt x="21576" y="7073"/>
                  <a:pt x="21741" y="7076"/>
                  <a:pt x="21911" y="7081"/>
                </a:cubicBezTo>
                <a:cubicBezTo>
                  <a:pt x="22048" y="7086"/>
                  <a:pt x="22183" y="7088"/>
                  <a:pt x="22318" y="7088"/>
                </a:cubicBezTo>
                <a:cubicBezTo>
                  <a:pt x="29926" y="7088"/>
                  <a:pt x="33837" y="1"/>
                  <a:pt x="33837" y="1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29803"/>
                </a:srgbClr>
              </a:gs>
              <a:gs pos="100000">
                <a:srgbClr val="9C3218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42" name="Google Shape;742;p49"/>
          <p:cNvGrpSpPr/>
          <p:nvPr/>
        </p:nvGrpSpPr>
        <p:grpSpPr>
          <a:xfrm>
            <a:off x="5221249" y="1220758"/>
            <a:ext cx="3922753" cy="3922753"/>
            <a:chOff x="5221249" y="1220758"/>
            <a:chExt cx="3922753" cy="3922753"/>
          </a:xfrm>
        </p:grpSpPr>
        <p:sp>
          <p:nvSpPr>
            <p:cNvPr id="743" name="Google Shape;743;p49"/>
            <p:cNvSpPr/>
            <p:nvPr/>
          </p:nvSpPr>
          <p:spPr>
            <a:xfrm rot="10800000">
              <a:off x="5221249" y="1220758"/>
              <a:ext cx="3922753" cy="3922753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4" name="Google Shape;744;p49"/>
            <p:cNvSpPr/>
            <p:nvPr/>
          </p:nvSpPr>
          <p:spPr>
            <a:xfrm rot="10800000">
              <a:off x="6685177" y="2683292"/>
              <a:ext cx="2458824" cy="2460219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45" name="Google Shape;745;p49"/>
          <p:cNvSpPr txBox="1"/>
          <p:nvPr>
            <p:ph idx="3" type="title"/>
          </p:nvPr>
        </p:nvSpPr>
        <p:spPr>
          <a:xfrm>
            <a:off x="479025" y="800500"/>
            <a:ext cx="77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Tomatometer</a:t>
            </a:r>
            <a:endParaRPr sz="3000"/>
          </a:p>
        </p:txBody>
      </p:sp>
      <p:sp>
        <p:nvSpPr>
          <p:cNvPr id="746" name="Google Shape;746;p49"/>
          <p:cNvSpPr txBox="1"/>
          <p:nvPr>
            <p:ph idx="1" type="subTitle"/>
          </p:nvPr>
        </p:nvSpPr>
        <p:spPr>
          <a:xfrm>
            <a:off x="517200" y="1916550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Barchart of Average</a:t>
            </a:r>
            <a:endParaRPr/>
          </a:p>
        </p:txBody>
      </p:sp>
      <p:sp>
        <p:nvSpPr>
          <p:cNvPr id="747" name="Google Shape;747;p49"/>
          <p:cNvSpPr txBox="1"/>
          <p:nvPr>
            <p:ph idx="4" type="subTitle"/>
          </p:nvPr>
        </p:nvSpPr>
        <p:spPr>
          <a:xfrm>
            <a:off x="3589800" y="307950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Boxplot</a:t>
            </a:r>
            <a:endParaRPr/>
          </a:p>
        </p:txBody>
      </p:sp>
      <p:pic>
        <p:nvPicPr>
          <p:cNvPr id="748" name="Google Shape;748;p49"/>
          <p:cNvPicPr preferRelativeResize="0"/>
          <p:nvPr/>
        </p:nvPicPr>
        <p:blipFill rotWithShape="1">
          <a:blip r:embed="rId3">
            <a:alphaModFix/>
          </a:blip>
          <a:srcRect b="0" l="1550" r="1550" t="0"/>
          <a:stretch/>
        </p:blipFill>
        <p:spPr>
          <a:xfrm>
            <a:off x="4339825" y="800500"/>
            <a:ext cx="4368201" cy="22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49"/>
          <p:cNvPicPr preferRelativeResize="0"/>
          <p:nvPr/>
        </p:nvPicPr>
        <p:blipFill rotWithShape="1">
          <a:blip r:embed="rId4">
            <a:alphaModFix/>
          </a:blip>
          <a:srcRect b="0" l="2732" r="2722" t="0"/>
          <a:stretch/>
        </p:blipFill>
        <p:spPr>
          <a:xfrm>
            <a:off x="353675" y="2489250"/>
            <a:ext cx="4218326" cy="197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50"/>
          <p:cNvSpPr/>
          <p:nvPr/>
        </p:nvSpPr>
        <p:spPr>
          <a:xfrm flipH="1">
            <a:off x="-1" y="2771486"/>
            <a:ext cx="5003827" cy="2372033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5" name="Google Shape;755;p50"/>
          <p:cNvSpPr txBox="1"/>
          <p:nvPr>
            <p:ph idx="3" type="title"/>
          </p:nvPr>
        </p:nvSpPr>
        <p:spPr>
          <a:xfrm>
            <a:off x="479025" y="800500"/>
            <a:ext cx="77457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Metascore</a:t>
            </a:r>
            <a:endParaRPr sz="3000"/>
          </a:p>
        </p:txBody>
      </p:sp>
      <p:sp>
        <p:nvSpPr>
          <p:cNvPr id="756" name="Google Shape;756;p50"/>
          <p:cNvSpPr txBox="1"/>
          <p:nvPr>
            <p:ph idx="1" type="subTitle"/>
          </p:nvPr>
        </p:nvSpPr>
        <p:spPr>
          <a:xfrm>
            <a:off x="517200" y="1916550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Barchart of Average</a:t>
            </a:r>
            <a:endParaRPr/>
          </a:p>
        </p:txBody>
      </p:sp>
      <p:sp>
        <p:nvSpPr>
          <p:cNvPr id="757" name="Google Shape;757;p50"/>
          <p:cNvSpPr txBox="1"/>
          <p:nvPr>
            <p:ph idx="4" type="subTitle"/>
          </p:nvPr>
        </p:nvSpPr>
        <p:spPr>
          <a:xfrm>
            <a:off x="3589800" y="307950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Boxplot</a:t>
            </a:r>
            <a:endParaRPr/>
          </a:p>
        </p:txBody>
      </p:sp>
      <p:pic>
        <p:nvPicPr>
          <p:cNvPr id="758" name="Google Shape;758;p50"/>
          <p:cNvPicPr preferRelativeResize="0"/>
          <p:nvPr/>
        </p:nvPicPr>
        <p:blipFill rotWithShape="1">
          <a:blip r:embed="rId3">
            <a:alphaModFix/>
          </a:blip>
          <a:srcRect b="0" l="1503" r="1503" t="0"/>
          <a:stretch/>
        </p:blipFill>
        <p:spPr>
          <a:xfrm>
            <a:off x="4339825" y="800500"/>
            <a:ext cx="4368200" cy="2276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9" name="Google Shape;759;p50"/>
          <p:cNvPicPr preferRelativeResize="0"/>
          <p:nvPr/>
        </p:nvPicPr>
        <p:blipFill rotWithShape="1">
          <a:blip r:embed="rId4">
            <a:alphaModFix/>
          </a:blip>
          <a:srcRect b="0" l="1114" r="1104" t="0"/>
          <a:stretch/>
        </p:blipFill>
        <p:spPr>
          <a:xfrm>
            <a:off x="353675" y="2535625"/>
            <a:ext cx="4218326" cy="1975950"/>
          </a:xfrm>
          <a:prstGeom prst="rect">
            <a:avLst/>
          </a:prstGeom>
          <a:noFill/>
          <a:ln>
            <a:noFill/>
          </a:ln>
        </p:spPr>
      </p:pic>
      <p:sp>
        <p:nvSpPr>
          <p:cNvPr id="760" name="Google Shape;760;p50"/>
          <p:cNvSpPr/>
          <p:nvPr/>
        </p:nvSpPr>
        <p:spPr>
          <a:xfrm>
            <a:off x="6507799" y="3894203"/>
            <a:ext cx="2635353" cy="1249298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51"/>
          <p:cNvSpPr txBox="1"/>
          <p:nvPr>
            <p:ph type="title"/>
          </p:nvPr>
        </p:nvSpPr>
        <p:spPr>
          <a:xfrm>
            <a:off x="5207325" y="1434600"/>
            <a:ext cx="33240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plot to correlate DGA, BAFTA with Oscars</a:t>
            </a:r>
            <a:endParaRPr/>
          </a:p>
        </p:txBody>
      </p:sp>
      <p:sp>
        <p:nvSpPr>
          <p:cNvPr id="766" name="Google Shape;766;p51"/>
          <p:cNvSpPr txBox="1"/>
          <p:nvPr>
            <p:ph idx="1" type="subTitle"/>
          </p:nvPr>
        </p:nvSpPr>
        <p:spPr>
          <a:xfrm>
            <a:off x="5207325" y="2826375"/>
            <a:ext cx="29922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>
                <a:solidFill>
                  <a:srgbClr val="FFC94A"/>
                </a:solidFill>
              </a:rPr>
              <a:t>DGA shows better correlation with Oscars than BAFTA.</a:t>
            </a:r>
            <a:endParaRPr>
              <a:solidFill>
                <a:srgbClr val="FFC94A"/>
              </a:solidFill>
            </a:endParaRPr>
          </a:p>
        </p:txBody>
      </p:sp>
      <p:pic>
        <p:nvPicPr>
          <p:cNvPr id="767" name="Google Shape;767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6099" y="1334850"/>
            <a:ext cx="4214450" cy="2709300"/>
          </a:xfrm>
          <a:prstGeom prst="rect">
            <a:avLst/>
          </a:prstGeom>
          <a:noFill/>
          <a:ln>
            <a:noFill/>
          </a:ln>
        </p:spPr>
      </p:pic>
      <p:sp>
        <p:nvSpPr>
          <p:cNvPr id="768" name="Google Shape;768;p51"/>
          <p:cNvSpPr txBox="1"/>
          <p:nvPr/>
        </p:nvSpPr>
        <p:spPr>
          <a:xfrm>
            <a:off x="482825" y="455175"/>
            <a:ext cx="6838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Correlation Between Awards</a:t>
            </a:r>
            <a:endParaRPr sz="3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4"/>
          <p:cNvSpPr txBox="1"/>
          <p:nvPr>
            <p:ph idx="4" type="subTitle"/>
          </p:nvPr>
        </p:nvSpPr>
        <p:spPr>
          <a:xfrm>
            <a:off x="3565300" y="3443025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Type of Problem</a:t>
            </a:r>
            <a:endParaRPr sz="2200"/>
          </a:p>
        </p:txBody>
      </p:sp>
      <p:sp>
        <p:nvSpPr>
          <p:cNvPr id="368" name="Google Shape;368;p34"/>
          <p:cNvSpPr txBox="1"/>
          <p:nvPr>
            <p:ph type="title"/>
          </p:nvPr>
        </p:nvSpPr>
        <p:spPr>
          <a:xfrm>
            <a:off x="415225" y="1794700"/>
            <a:ext cx="2047200" cy="1333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Project Summary</a:t>
            </a:r>
            <a:endParaRPr sz="3000"/>
          </a:p>
        </p:txBody>
      </p:sp>
      <p:grpSp>
        <p:nvGrpSpPr>
          <p:cNvPr id="369" name="Google Shape;369;p34"/>
          <p:cNvGrpSpPr/>
          <p:nvPr/>
        </p:nvGrpSpPr>
        <p:grpSpPr>
          <a:xfrm>
            <a:off x="2740951" y="823944"/>
            <a:ext cx="659377" cy="659412"/>
            <a:chOff x="4566675" y="507600"/>
            <a:chExt cx="472875" cy="472900"/>
          </a:xfrm>
        </p:grpSpPr>
        <p:sp>
          <p:nvSpPr>
            <p:cNvPr id="370" name="Google Shape;370;p34"/>
            <p:cNvSpPr/>
            <p:nvPr/>
          </p:nvSpPr>
          <p:spPr>
            <a:xfrm>
              <a:off x="4566675" y="507600"/>
              <a:ext cx="472875" cy="472900"/>
            </a:xfrm>
            <a:custGeom>
              <a:rect b="b" l="l" r="r" t="t"/>
              <a:pathLst>
                <a:path extrusionOk="0" h="18916" w="18915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4"/>
            <p:cNvSpPr/>
            <p:nvPr/>
          </p:nvSpPr>
          <p:spPr>
            <a:xfrm>
              <a:off x="4688225" y="634825"/>
              <a:ext cx="229775" cy="218450"/>
            </a:xfrm>
            <a:custGeom>
              <a:rect b="b" l="l" r="r" t="t"/>
              <a:pathLst>
                <a:path extrusionOk="0" h="8738" w="9191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2" name="Google Shape;372;p34"/>
            <p:cNvSpPr/>
            <p:nvPr/>
          </p:nvSpPr>
          <p:spPr>
            <a:xfrm>
              <a:off x="4733650" y="673950"/>
              <a:ext cx="96475" cy="100250"/>
            </a:xfrm>
            <a:custGeom>
              <a:rect b="b" l="l" r="r" t="t"/>
              <a:pathLst>
                <a:path extrusionOk="0" h="4010" w="3859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3" name="Google Shape;373;p34"/>
            <p:cNvSpPr/>
            <p:nvPr/>
          </p:nvSpPr>
          <p:spPr>
            <a:xfrm>
              <a:off x="4731975" y="707000"/>
              <a:ext cx="159450" cy="146275"/>
            </a:xfrm>
            <a:custGeom>
              <a:rect b="b" l="l" r="r" t="t"/>
              <a:pathLst>
                <a:path extrusionOk="0" h="5851" w="6378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74" name="Google Shape;374;p34"/>
          <p:cNvGrpSpPr/>
          <p:nvPr/>
        </p:nvGrpSpPr>
        <p:grpSpPr>
          <a:xfrm>
            <a:off x="2740951" y="3653419"/>
            <a:ext cx="659377" cy="659412"/>
            <a:chOff x="4566675" y="507600"/>
            <a:chExt cx="472875" cy="472900"/>
          </a:xfrm>
        </p:grpSpPr>
        <p:sp>
          <p:nvSpPr>
            <p:cNvPr id="375" name="Google Shape;375;p34"/>
            <p:cNvSpPr/>
            <p:nvPr/>
          </p:nvSpPr>
          <p:spPr>
            <a:xfrm>
              <a:off x="4566675" y="507600"/>
              <a:ext cx="472875" cy="472900"/>
            </a:xfrm>
            <a:custGeom>
              <a:rect b="b" l="l" r="r" t="t"/>
              <a:pathLst>
                <a:path extrusionOk="0" h="18916" w="18915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6" name="Google Shape;376;p34"/>
            <p:cNvSpPr/>
            <p:nvPr/>
          </p:nvSpPr>
          <p:spPr>
            <a:xfrm>
              <a:off x="4688225" y="634825"/>
              <a:ext cx="229775" cy="218450"/>
            </a:xfrm>
            <a:custGeom>
              <a:rect b="b" l="l" r="r" t="t"/>
              <a:pathLst>
                <a:path extrusionOk="0" h="8738" w="9191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7" name="Google Shape;377;p34"/>
            <p:cNvSpPr/>
            <p:nvPr/>
          </p:nvSpPr>
          <p:spPr>
            <a:xfrm>
              <a:off x="4733650" y="673950"/>
              <a:ext cx="96475" cy="100250"/>
            </a:xfrm>
            <a:custGeom>
              <a:rect b="b" l="l" r="r" t="t"/>
              <a:pathLst>
                <a:path extrusionOk="0" h="4010" w="3859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8" name="Google Shape;378;p34"/>
            <p:cNvSpPr/>
            <p:nvPr/>
          </p:nvSpPr>
          <p:spPr>
            <a:xfrm>
              <a:off x="4731975" y="707000"/>
              <a:ext cx="159450" cy="146275"/>
            </a:xfrm>
            <a:custGeom>
              <a:rect b="b" l="l" r="r" t="t"/>
              <a:pathLst>
                <a:path extrusionOk="0" h="5851" w="6378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79" name="Google Shape;379;p34"/>
          <p:cNvSpPr txBox="1"/>
          <p:nvPr>
            <p:ph idx="2" type="subTitle"/>
          </p:nvPr>
        </p:nvSpPr>
        <p:spPr>
          <a:xfrm>
            <a:off x="3565300" y="507225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Motivation</a:t>
            </a:r>
            <a:endParaRPr sz="2200"/>
          </a:p>
        </p:txBody>
      </p:sp>
      <p:sp>
        <p:nvSpPr>
          <p:cNvPr id="380" name="Google Shape;380;p34"/>
          <p:cNvSpPr txBox="1"/>
          <p:nvPr>
            <p:ph idx="3" type="subTitle"/>
          </p:nvPr>
        </p:nvSpPr>
        <p:spPr>
          <a:xfrm>
            <a:off x="3606025" y="1975116"/>
            <a:ext cx="3072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Problem Statements</a:t>
            </a:r>
            <a:endParaRPr sz="2200"/>
          </a:p>
        </p:txBody>
      </p:sp>
      <p:grpSp>
        <p:nvGrpSpPr>
          <p:cNvPr id="381" name="Google Shape;381;p34"/>
          <p:cNvGrpSpPr/>
          <p:nvPr/>
        </p:nvGrpSpPr>
        <p:grpSpPr>
          <a:xfrm>
            <a:off x="2740951" y="2233261"/>
            <a:ext cx="659377" cy="659412"/>
            <a:chOff x="4566675" y="507600"/>
            <a:chExt cx="472875" cy="472900"/>
          </a:xfrm>
        </p:grpSpPr>
        <p:sp>
          <p:nvSpPr>
            <p:cNvPr id="382" name="Google Shape;382;p34"/>
            <p:cNvSpPr/>
            <p:nvPr/>
          </p:nvSpPr>
          <p:spPr>
            <a:xfrm>
              <a:off x="4566675" y="507600"/>
              <a:ext cx="472875" cy="472900"/>
            </a:xfrm>
            <a:custGeom>
              <a:rect b="b" l="l" r="r" t="t"/>
              <a:pathLst>
                <a:path extrusionOk="0" h="18916" w="18915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3" name="Google Shape;383;p34"/>
            <p:cNvSpPr/>
            <p:nvPr/>
          </p:nvSpPr>
          <p:spPr>
            <a:xfrm>
              <a:off x="4688225" y="634825"/>
              <a:ext cx="229775" cy="218450"/>
            </a:xfrm>
            <a:custGeom>
              <a:rect b="b" l="l" r="r" t="t"/>
              <a:pathLst>
                <a:path extrusionOk="0" h="8738" w="9191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4" name="Google Shape;384;p34"/>
            <p:cNvSpPr/>
            <p:nvPr/>
          </p:nvSpPr>
          <p:spPr>
            <a:xfrm>
              <a:off x="4733650" y="673950"/>
              <a:ext cx="96475" cy="100250"/>
            </a:xfrm>
            <a:custGeom>
              <a:rect b="b" l="l" r="r" t="t"/>
              <a:pathLst>
                <a:path extrusionOk="0" h="4010" w="3859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5" name="Google Shape;385;p34"/>
            <p:cNvSpPr/>
            <p:nvPr/>
          </p:nvSpPr>
          <p:spPr>
            <a:xfrm>
              <a:off x="4731975" y="707000"/>
              <a:ext cx="159450" cy="146275"/>
            </a:xfrm>
            <a:custGeom>
              <a:rect b="b" l="l" r="r" t="t"/>
              <a:pathLst>
                <a:path extrusionOk="0" h="5851" w="6378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6" name="Google Shape;386;p34"/>
          <p:cNvSpPr txBox="1"/>
          <p:nvPr/>
        </p:nvSpPr>
        <p:spPr>
          <a:xfrm>
            <a:off x="3649625" y="922125"/>
            <a:ext cx="4954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To discover the underlying features that determine an Oscar winning movie and predict winners for the Best Picture Award.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7" name="Google Shape;387;p34"/>
          <p:cNvSpPr txBox="1"/>
          <p:nvPr/>
        </p:nvSpPr>
        <p:spPr>
          <a:xfrm>
            <a:off x="3609950" y="2305775"/>
            <a:ext cx="49545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●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What are the key features of a film to win the Academy Award? 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Work Sans"/>
              <a:buChar char="●"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Which prediction model perform best with our dataset?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88" name="Google Shape;388;p34"/>
          <p:cNvSpPr txBox="1"/>
          <p:nvPr/>
        </p:nvSpPr>
        <p:spPr>
          <a:xfrm>
            <a:off x="3729175" y="3850275"/>
            <a:ext cx="4835400" cy="65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Classification type. To determine whether the movie is a winner.</a:t>
            </a:r>
            <a:endParaRPr sz="1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72" name="Shape 7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73" name="Google Shape;773;p52"/>
          <p:cNvGraphicFramePr/>
          <p:nvPr/>
        </p:nvGraphicFramePr>
        <p:xfrm>
          <a:off x="482830" y="115378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{56B6EE31-BEEB-4880-B632-7F01B5739B87}</a:tableStyleId>
              </a:tblPr>
              <a:tblGrid>
                <a:gridCol w="3264875"/>
                <a:gridCol w="1932900"/>
                <a:gridCol w="2500275"/>
              </a:tblGrid>
              <a:tr h="4300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T="68575" marB="68575" marR="91425" marL="91425" anchor="ctr">
                    <a:lnL cap="flat" cmpd="sng" w="28575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Oscar Win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Oscar Nomination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</a:tr>
              <a:tr h="45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Director’s Guild Award (DGA)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+0.65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+0.76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Producer Guild Award (PGA)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+0.63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+0.77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</a:tr>
              <a:tr h="45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Golden Globes Movie Award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+0.37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+0.63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5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Critics Choice Movie Award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+0.66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+0.76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</a:tr>
              <a:tr h="45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British Academy of Film and Television Arts (BAFTA)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+0.46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+0.67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774" name="Google Shape;774;p52"/>
          <p:cNvSpPr txBox="1"/>
          <p:nvPr/>
        </p:nvSpPr>
        <p:spPr>
          <a:xfrm>
            <a:off x="482825" y="265750"/>
            <a:ext cx="6838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Correlation Between Awards</a:t>
            </a:r>
            <a:endParaRPr sz="3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75" name="Google Shape;775;p52"/>
          <p:cNvSpPr txBox="1"/>
          <p:nvPr/>
        </p:nvSpPr>
        <p:spPr>
          <a:xfrm>
            <a:off x="1080725" y="4009500"/>
            <a:ext cx="68382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Awards and nomination with correlation above +0.60 are taken as feature for machine learning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53"/>
          <p:cNvSpPr/>
          <p:nvPr/>
        </p:nvSpPr>
        <p:spPr>
          <a:xfrm>
            <a:off x="2594550" y="594300"/>
            <a:ext cx="3954900" cy="3954900"/>
          </a:xfrm>
          <a:prstGeom prst="ellipse">
            <a:avLst/>
          </a:pr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1" name="Google Shape;781;p53"/>
          <p:cNvSpPr/>
          <p:nvPr/>
        </p:nvSpPr>
        <p:spPr>
          <a:xfrm>
            <a:off x="3066450" y="1066200"/>
            <a:ext cx="3011100" cy="30111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2" name="Google Shape;782;p53"/>
          <p:cNvSpPr txBox="1"/>
          <p:nvPr>
            <p:ph type="title"/>
          </p:nvPr>
        </p:nvSpPr>
        <p:spPr>
          <a:xfrm>
            <a:off x="3371850" y="1831075"/>
            <a:ext cx="2400300" cy="190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 Prediction Models</a:t>
            </a:r>
            <a:endParaRPr/>
          </a:p>
        </p:txBody>
      </p:sp>
      <p:sp>
        <p:nvSpPr>
          <p:cNvPr id="783" name="Google Shape;783;p53"/>
          <p:cNvSpPr/>
          <p:nvPr/>
        </p:nvSpPr>
        <p:spPr>
          <a:xfrm>
            <a:off x="7961275" y="-1352"/>
            <a:ext cx="1186464" cy="5143520"/>
          </a:xfrm>
          <a:custGeom>
            <a:rect b="b" l="l" r="r" t="t"/>
            <a:pathLst>
              <a:path extrusionOk="0" h="160735" w="37077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4" name="Google Shape;784;p53"/>
          <p:cNvSpPr/>
          <p:nvPr/>
        </p:nvSpPr>
        <p:spPr>
          <a:xfrm flipH="1">
            <a:off x="-3750" y="-1350"/>
            <a:ext cx="1186464" cy="5143520"/>
          </a:xfrm>
          <a:custGeom>
            <a:rect b="b" l="l" r="r" t="t"/>
            <a:pathLst>
              <a:path extrusionOk="0" h="160735" w="37077">
                <a:moveTo>
                  <a:pt x="0" y="1"/>
                </a:moveTo>
                <a:cubicBezTo>
                  <a:pt x="17919" y="22849"/>
                  <a:pt x="28599" y="51650"/>
                  <a:pt x="28599" y="82939"/>
                </a:cubicBezTo>
                <a:cubicBezTo>
                  <a:pt x="28599" y="111931"/>
                  <a:pt x="19431" y="138767"/>
                  <a:pt x="3846" y="160734"/>
                </a:cubicBezTo>
                <a:lnTo>
                  <a:pt x="37076" y="160734"/>
                </a:lnTo>
                <a:lnTo>
                  <a:pt x="37076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p53"/>
          <p:cNvSpPr/>
          <p:nvPr/>
        </p:nvSpPr>
        <p:spPr>
          <a:xfrm>
            <a:off x="4026138" y="873851"/>
            <a:ext cx="1091709" cy="1091709"/>
          </a:xfrm>
          <a:custGeom>
            <a:rect b="b" l="l" r="r" t="t"/>
            <a:pathLst>
              <a:path extrusionOk="0" h="38125" w="38125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6" name="Google Shape;786;p53"/>
          <p:cNvSpPr txBox="1"/>
          <p:nvPr>
            <p:ph idx="4294967295" type="title"/>
          </p:nvPr>
        </p:nvSpPr>
        <p:spPr>
          <a:xfrm>
            <a:off x="4088800" y="959950"/>
            <a:ext cx="10917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04</a:t>
            </a:r>
            <a:endParaRPr b="1" sz="4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0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p54"/>
          <p:cNvSpPr txBox="1"/>
          <p:nvPr>
            <p:ph idx="1" type="body"/>
          </p:nvPr>
        </p:nvSpPr>
        <p:spPr>
          <a:xfrm>
            <a:off x="696300" y="1500875"/>
            <a:ext cx="7751400" cy="266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2100 movies, 21 winners (2100:21 = 100:1)</a:t>
            </a:r>
            <a:br>
              <a:rPr lang="en" sz="2000">
                <a:latin typeface="Work Sans"/>
                <a:ea typeface="Work Sans"/>
                <a:cs typeface="Work Sans"/>
                <a:sym typeface="Work Sans"/>
              </a:rPr>
            </a:br>
            <a:endParaRPr sz="2000">
              <a:solidFill>
                <a:srgbClr val="FFC94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Classic problem with </a:t>
            </a:r>
            <a:r>
              <a:rPr lang="en" sz="2000">
                <a:solidFill>
                  <a:srgbClr val="FFC94A"/>
                </a:solidFill>
                <a:latin typeface="Work Sans"/>
                <a:ea typeface="Work Sans"/>
                <a:cs typeface="Work Sans"/>
                <a:sym typeface="Work Sans"/>
              </a:rPr>
              <a:t>imbalanced data</a:t>
            </a:r>
            <a:br>
              <a:rPr lang="en" sz="2000">
                <a:solidFill>
                  <a:srgbClr val="FFC94A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2000">
              <a:solidFill>
                <a:srgbClr val="FFC94A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Work Sans"/>
              <a:buChar char="●"/>
            </a:pPr>
            <a:r>
              <a:rPr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Easily 99% accuracy rate</a:t>
            </a:r>
            <a:br>
              <a:rPr lang="en" sz="2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2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Work Sans"/>
              <a:buChar char="●"/>
            </a:pPr>
            <a:r>
              <a:rPr lang="en" sz="2000">
                <a:latin typeface="Work Sans"/>
                <a:ea typeface="Work Sans"/>
                <a:cs typeface="Work Sans"/>
                <a:sym typeface="Work Sans"/>
              </a:rPr>
              <a:t>True Positive rate, a.k.a recall</a:t>
            </a:r>
            <a:endParaRPr sz="2000"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792" name="Google Shape;792;p54"/>
          <p:cNvSpPr txBox="1"/>
          <p:nvPr>
            <p:ph type="title"/>
          </p:nvPr>
        </p:nvSpPr>
        <p:spPr>
          <a:xfrm>
            <a:off x="696300" y="5943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The Classification Accuracy is a Joke</a:t>
            </a:r>
            <a:endParaRPr sz="3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6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p55"/>
          <p:cNvSpPr txBox="1"/>
          <p:nvPr>
            <p:ph idx="1" type="body"/>
          </p:nvPr>
        </p:nvSpPr>
        <p:spPr>
          <a:xfrm>
            <a:off x="932775" y="864575"/>
            <a:ext cx="7701600" cy="369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1. Multinomial </a:t>
            </a:r>
            <a:r>
              <a:rPr lang="en" sz="1600">
                <a:solidFill>
                  <a:srgbClr val="F7C22C"/>
                </a:solidFill>
                <a:latin typeface="Arial"/>
                <a:ea typeface="Arial"/>
                <a:cs typeface="Arial"/>
                <a:sym typeface="Arial"/>
              </a:rPr>
              <a:t>Naive Bayes</a:t>
            </a:r>
            <a:endParaRPr sz="1600">
              <a:solidFill>
                <a:srgbClr val="F7C22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2. Gaussian </a:t>
            </a:r>
            <a:r>
              <a:rPr lang="en" sz="1600">
                <a:solidFill>
                  <a:srgbClr val="F7C22C"/>
                </a:solidFill>
                <a:latin typeface="Arial"/>
                <a:ea typeface="Arial"/>
                <a:cs typeface="Arial"/>
                <a:sym typeface="Arial"/>
              </a:rPr>
              <a:t>Naive Bayes</a:t>
            </a:r>
            <a:endParaRPr sz="1600">
              <a:solidFill>
                <a:srgbClr val="F7C22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3. Bernoulli </a:t>
            </a:r>
            <a:r>
              <a:rPr lang="en" sz="1600">
                <a:solidFill>
                  <a:srgbClr val="F7C22C"/>
                </a:solidFill>
                <a:latin typeface="Arial"/>
                <a:ea typeface="Arial"/>
                <a:cs typeface="Arial"/>
                <a:sym typeface="Arial"/>
              </a:rPr>
              <a:t>Naive Bayes</a:t>
            </a:r>
            <a:endParaRPr sz="1600">
              <a:solidFill>
                <a:srgbClr val="F7C22C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4. Decision Tree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5. Support Vector Classifier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6. Random Forest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7. Logistic Regression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8. </a:t>
            </a:r>
            <a:r>
              <a:rPr lang="en" sz="1600">
                <a:solidFill>
                  <a:srgbClr val="F7C22C"/>
                </a:solidFill>
                <a:latin typeface="Arial"/>
                <a:ea typeface="Arial"/>
                <a:cs typeface="Arial"/>
                <a:sym typeface="Arial"/>
              </a:rPr>
              <a:t>AdaBoost</a:t>
            </a: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 MultinomialNB as base estimator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9. </a:t>
            </a:r>
            <a:r>
              <a:rPr lang="en" sz="1600">
                <a:solidFill>
                  <a:srgbClr val="F7C22C"/>
                </a:solidFill>
                <a:latin typeface="Arial"/>
                <a:ea typeface="Arial"/>
                <a:cs typeface="Arial"/>
                <a:sym typeface="Arial"/>
              </a:rPr>
              <a:t>AdaBoost</a:t>
            </a: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 with Decision Tree as base estimator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10. </a:t>
            </a:r>
            <a:r>
              <a:rPr lang="en" sz="1600">
                <a:solidFill>
                  <a:srgbClr val="F7C22C"/>
                </a:solidFill>
                <a:latin typeface="Arial"/>
                <a:ea typeface="Arial"/>
                <a:cs typeface="Arial"/>
                <a:sym typeface="Arial"/>
              </a:rPr>
              <a:t>AdaBoost </a:t>
            </a:r>
            <a:r>
              <a:rPr lang="en" sz="16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with SVC as base estimator</a:t>
            </a:r>
            <a:endParaRPr sz="16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</a:endParaRPr>
          </a:p>
        </p:txBody>
      </p:sp>
      <p:sp>
        <p:nvSpPr>
          <p:cNvPr id="798" name="Google Shape;798;p55"/>
          <p:cNvSpPr txBox="1"/>
          <p:nvPr>
            <p:ph idx="4294967295" type="title"/>
          </p:nvPr>
        </p:nvSpPr>
        <p:spPr>
          <a:xfrm>
            <a:off x="553550" y="364800"/>
            <a:ext cx="2773200" cy="54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The Models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56"/>
          <p:cNvSpPr/>
          <p:nvPr/>
        </p:nvSpPr>
        <p:spPr>
          <a:xfrm rot="-2221690">
            <a:off x="298929" y="3057090"/>
            <a:ext cx="2508391" cy="2762978"/>
          </a:xfrm>
          <a:custGeom>
            <a:rect b="b" l="l" r="r" t="t"/>
            <a:pathLst>
              <a:path extrusionOk="0" h="116741" w="98989">
                <a:moveTo>
                  <a:pt x="0" y="1"/>
                </a:moveTo>
                <a:lnTo>
                  <a:pt x="33159" y="116741"/>
                </a:lnTo>
                <a:lnTo>
                  <a:pt x="65818" y="116741"/>
                </a:lnTo>
                <a:lnTo>
                  <a:pt x="98989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04" name="Google Shape;804;p56"/>
          <p:cNvGrpSpPr/>
          <p:nvPr/>
        </p:nvGrpSpPr>
        <p:grpSpPr>
          <a:xfrm>
            <a:off x="1006832" y="1237060"/>
            <a:ext cx="6814389" cy="5091280"/>
            <a:chOff x="739244" y="740871"/>
            <a:chExt cx="4163493" cy="3734253"/>
          </a:xfrm>
        </p:grpSpPr>
        <p:sp>
          <p:nvSpPr>
            <p:cNvPr id="805" name="Google Shape;805;p56"/>
            <p:cNvSpPr/>
            <p:nvPr/>
          </p:nvSpPr>
          <p:spPr>
            <a:xfrm>
              <a:off x="2939824" y="2225410"/>
              <a:ext cx="1962913" cy="2249713"/>
            </a:xfrm>
            <a:custGeom>
              <a:rect b="b" l="l" r="r" t="t"/>
              <a:pathLst>
                <a:path extrusionOk="0" h="70331" w="61365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6" name="Google Shape;806;p56"/>
            <p:cNvSpPr/>
            <p:nvPr/>
          </p:nvSpPr>
          <p:spPr>
            <a:xfrm>
              <a:off x="739244" y="2225410"/>
              <a:ext cx="1962561" cy="2249713"/>
            </a:xfrm>
            <a:custGeom>
              <a:rect b="b" l="l" r="r" t="t"/>
              <a:pathLst>
                <a:path extrusionOk="0" h="70331" w="61354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7" name="Google Shape;807;p56"/>
            <p:cNvSpPr/>
            <p:nvPr/>
          </p:nvSpPr>
          <p:spPr>
            <a:xfrm>
              <a:off x="1237801" y="740871"/>
              <a:ext cx="3166411" cy="3734253"/>
            </a:xfrm>
            <a:custGeom>
              <a:rect b="b" l="l" r="r" t="t"/>
              <a:pathLst>
                <a:path extrusionOk="0" h="116741" w="98989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08" name="Google Shape;808;p56"/>
          <p:cNvSpPr txBox="1"/>
          <p:nvPr>
            <p:ph type="title"/>
          </p:nvPr>
        </p:nvSpPr>
        <p:spPr>
          <a:xfrm>
            <a:off x="1066350" y="2185625"/>
            <a:ext cx="7011300" cy="102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5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Our Top 3 Models</a:t>
            </a:r>
            <a:endParaRPr b="1" sz="55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9" name="Google Shape;809;p56"/>
          <p:cNvSpPr/>
          <p:nvPr/>
        </p:nvSpPr>
        <p:spPr>
          <a:xfrm rot="2654428">
            <a:off x="6027760" y="3173936"/>
            <a:ext cx="2508170" cy="2762725"/>
          </a:xfrm>
          <a:custGeom>
            <a:rect b="b" l="l" r="r" t="t"/>
            <a:pathLst>
              <a:path extrusionOk="0" h="116741" w="98989">
                <a:moveTo>
                  <a:pt x="0" y="1"/>
                </a:moveTo>
                <a:lnTo>
                  <a:pt x="33159" y="116741"/>
                </a:lnTo>
                <a:lnTo>
                  <a:pt x="65818" y="116741"/>
                </a:lnTo>
                <a:lnTo>
                  <a:pt x="98989" y="1"/>
                </a:ln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13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4" name="Google Shape;814;p57"/>
          <p:cNvSpPr txBox="1"/>
          <p:nvPr>
            <p:ph type="title"/>
          </p:nvPr>
        </p:nvSpPr>
        <p:spPr>
          <a:xfrm>
            <a:off x="131575" y="72425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3. Decision Tree Classifier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815" name="Google Shape;815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0950" y="1362525"/>
            <a:ext cx="6597826" cy="270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83700" y="797525"/>
            <a:ext cx="2872331" cy="41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20950" y="4069525"/>
            <a:ext cx="202882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p5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24025" y="4069525"/>
            <a:ext cx="2105025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58"/>
          <p:cNvSpPr txBox="1"/>
          <p:nvPr>
            <p:ph type="title"/>
          </p:nvPr>
        </p:nvSpPr>
        <p:spPr>
          <a:xfrm>
            <a:off x="136350" y="93125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2. AdaBoost(base_estimator = SVC) 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824" name="Google Shape;82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28913" y="716963"/>
            <a:ext cx="3486150" cy="48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5" name="Google Shape;82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16900" y="1253900"/>
            <a:ext cx="6381624" cy="276548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6" name="Google Shape;826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16900" y="4019400"/>
            <a:ext cx="2219325" cy="88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7" name="Google Shape;827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84300" y="4019400"/>
            <a:ext cx="2143125" cy="92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59"/>
          <p:cNvSpPr txBox="1"/>
          <p:nvPr>
            <p:ph type="title"/>
          </p:nvPr>
        </p:nvSpPr>
        <p:spPr>
          <a:xfrm>
            <a:off x="131275" y="128675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</a:rPr>
              <a:t>1. Random Forest</a:t>
            </a:r>
            <a:endParaRPr sz="2800">
              <a:solidFill>
                <a:srgbClr val="FFFFFF"/>
              </a:solidFill>
            </a:endParaRPr>
          </a:p>
        </p:txBody>
      </p:sp>
      <p:pic>
        <p:nvPicPr>
          <p:cNvPr id="833" name="Google Shape;833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96525" y="777575"/>
            <a:ext cx="2705900" cy="418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4" name="Google Shape;834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38013" y="1272425"/>
            <a:ext cx="6267980" cy="2678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35" name="Google Shape;835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38025" y="3950675"/>
            <a:ext cx="1934312" cy="8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6" name="Google Shape;836;p5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6062" y="3950675"/>
            <a:ext cx="1887053" cy="88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1" name="Google Shape;84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86100" y="318725"/>
            <a:ext cx="5297050" cy="4506050"/>
          </a:xfrm>
          <a:prstGeom prst="rect">
            <a:avLst/>
          </a:prstGeom>
          <a:noFill/>
          <a:ln>
            <a:noFill/>
          </a:ln>
        </p:spPr>
      </p:pic>
      <p:sp>
        <p:nvSpPr>
          <p:cNvPr id="842" name="Google Shape;842;p60"/>
          <p:cNvSpPr txBox="1"/>
          <p:nvPr/>
        </p:nvSpPr>
        <p:spPr>
          <a:xfrm>
            <a:off x="525250" y="594300"/>
            <a:ext cx="2174100" cy="231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Comparing Prediction Models</a:t>
            </a:r>
            <a:endParaRPr sz="26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843" name="Google Shape;843;p60"/>
          <p:cNvSpPr/>
          <p:nvPr/>
        </p:nvSpPr>
        <p:spPr>
          <a:xfrm>
            <a:off x="3104525" y="1272850"/>
            <a:ext cx="5260200" cy="189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8" name="Google Shape;848;p61"/>
          <p:cNvPicPr preferRelativeResize="0"/>
          <p:nvPr/>
        </p:nvPicPr>
        <p:blipFill rotWithShape="1">
          <a:blip r:embed="rId3">
            <a:alphaModFix/>
          </a:blip>
          <a:srcRect b="0" l="16939" r="16939" t="0"/>
          <a:stretch/>
        </p:blipFill>
        <p:spPr>
          <a:xfrm>
            <a:off x="4045800" y="0"/>
            <a:ext cx="50982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49" name="Google Shape;849;p61"/>
          <p:cNvSpPr txBox="1"/>
          <p:nvPr>
            <p:ph type="title"/>
          </p:nvPr>
        </p:nvSpPr>
        <p:spPr>
          <a:xfrm>
            <a:off x="607125" y="1596275"/>
            <a:ext cx="2677500" cy="1006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Predict Winners</a:t>
            </a:r>
            <a:endParaRPr sz="3000"/>
          </a:p>
        </p:txBody>
      </p:sp>
      <p:sp>
        <p:nvSpPr>
          <p:cNvPr id="850" name="Google Shape;850;p61"/>
          <p:cNvSpPr/>
          <p:nvPr/>
        </p:nvSpPr>
        <p:spPr>
          <a:xfrm>
            <a:off x="3284625" y="2921128"/>
            <a:ext cx="1506901" cy="1506863"/>
          </a:xfrm>
          <a:custGeom>
            <a:rect b="b" l="l" r="r" t="t"/>
            <a:pathLst>
              <a:path extrusionOk="0" h="39946" w="39947">
                <a:moveTo>
                  <a:pt x="19968" y="0"/>
                </a:moveTo>
                <a:cubicBezTo>
                  <a:pt x="8942" y="0"/>
                  <a:pt x="1" y="8942"/>
                  <a:pt x="1" y="19979"/>
                </a:cubicBezTo>
                <a:cubicBezTo>
                  <a:pt x="1" y="31004"/>
                  <a:pt x="8942" y="39945"/>
                  <a:pt x="19968" y="39945"/>
                </a:cubicBezTo>
                <a:cubicBezTo>
                  <a:pt x="31005" y="39945"/>
                  <a:pt x="39946" y="31004"/>
                  <a:pt x="39946" y="19979"/>
                </a:cubicBezTo>
                <a:cubicBezTo>
                  <a:pt x="39946" y="8942"/>
                  <a:pt x="31005" y="0"/>
                  <a:pt x="19968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1" name="Google Shape;851;p61"/>
          <p:cNvSpPr/>
          <p:nvPr/>
        </p:nvSpPr>
        <p:spPr>
          <a:xfrm>
            <a:off x="784838" y="348051"/>
            <a:ext cx="1091709" cy="1091709"/>
          </a:xfrm>
          <a:custGeom>
            <a:rect b="b" l="l" r="r" t="t"/>
            <a:pathLst>
              <a:path extrusionOk="0" h="38125" w="38125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2" name="Google Shape;852;p61"/>
          <p:cNvSpPr txBox="1"/>
          <p:nvPr>
            <p:ph idx="2" type="title"/>
          </p:nvPr>
        </p:nvSpPr>
        <p:spPr>
          <a:xfrm>
            <a:off x="861163" y="419875"/>
            <a:ext cx="10917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05</a:t>
            </a:r>
            <a:endParaRPr b="1" sz="4800"/>
          </a:p>
        </p:txBody>
      </p:sp>
      <p:grpSp>
        <p:nvGrpSpPr>
          <p:cNvPr id="853" name="Google Shape;853;p61"/>
          <p:cNvGrpSpPr/>
          <p:nvPr/>
        </p:nvGrpSpPr>
        <p:grpSpPr>
          <a:xfrm>
            <a:off x="861165" y="3429275"/>
            <a:ext cx="4833252" cy="1714214"/>
            <a:chOff x="1333425" y="2066175"/>
            <a:chExt cx="2310350" cy="819375"/>
          </a:xfrm>
        </p:grpSpPr>
        <p:sp>
          <p:nvSpPr>
            <p:cNvPr id="854" name="Google Shape;854;p61"/>
            <p:cNvSpPr/>
            <p:nvPr/>
          </p:nvSpPr>
          <p:spPr>
            <a:xfrm>
              <a:off x="1365000" y="2246525"/>
              <a:ext cx="2278775" cy="639025"/>
            </a:xfrm>
            <a:custGeom>
              <a:rect b="b" l="l" r="r" t="t"/>
              <a:pathLst>
                <a:path extrusionOk="0" h="25561" w="91151">
                  <a:moveTo>
                    <a:pt x="26389" y="1"/>
                  </a:moveTo>
                  <a:lnTo>
                    <a:pt x="1" y="3633"/>
                  </a:lnTo>
                  <a:cubicBezTo>
                    <a:pt x="4018" y="9960"/>
                    <a:pt x="9893" y="17794"/>
                    <a:pt x="18012" y="25560"/>
                  </a:cubicBezTo>
                  <a:lnTo>
                    <a:pt x="91151" y="25560"/>
                  </a:lnTo>
                  <a:cubicBezTo>
                    <a:pt x="86941" y="24866"/>
                    <a:pt x="62603" y="20673"/>
                    <a:pt x="45764" y="13316"/>
                  </a:cubicBezTo>
                  <a:cubicBezTo>
                    <a:pt x="38064" y="9960"/>
                    <a:pt x="31469" y="4838"/>
                    <a:pt x="26389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5" name="Google Shape;855;p61"/>
            <p:cNvSpPr/>
            <p:nvPr/>
          </p:nvSpPr>
          <p:spPr>
            <a:xfrm>
              <a:off x="1983925" y="2248200"/>
              <a:ext cx="1386375" cy="637150"/>
            </a:xfrm>
            <a:custGeom>
              <a:rect b="b" l="l" r="r" t="t"/>
              <a:pathLst>
                <a:path extrusionOk="0" h="25486" w="55455">
                  <a:moveTo>
                    <a:pt x="1155" y="1"/>
                  </a:moveTo>
                  <a:lnTo>
                    <a:pt x="1097" y="9"/>
                  </a:lnTo>
                  <a:lnTo>
                    <a:pt x="0" y="160"/>
                  </a:lnTo>
                  <a:cubicBezTo>
                    <a:pt x="779" y="1156"/>
                    <a:pt x="2394" y="3047"/>
                    <a:pt x="4997" y="5357"/>
                  </a:cubicBezTo>
                  <a:cubicBezTo>
                    <a:pt x="8478" y="8445"/>
                    <a:pt x="14471" y="12898"/>
                    <a:pt x="23225" y="16522"/>
                  </a:cubicBezTo>
                  <a:cubicBezTo>
                    <a:pt x="31134" y="19802"/>
                    <a:pt x="42114" y="23016"/>
                    <a:pt x="51505" y="25485"/>
                  </a:cubicBezTo>
                  <a:lnTo>
                    <a:pt x="55455" y="25485"/>
                  </a:lnTo>
                  <a:cubicBezTo>
                    <a:pt x="45412" y="22924"/>
                    <a:pt x="32540" y="19309"/>
                    <a:pt x="23610" y="15609"/>
                  </a:cubicBezTo>
                  <a:cubicBezTo>
                    <a:pt x="14973" y="12027"/>
                    <a:pt x="9081" y="7659"/>
                    <a:pt x="5658" y="4612"/>
                  </a:cubicBezTo>
                  <a:cubicBezTo>
                    <a:pt x="3473" y="2679"/>
                    <a:pt x="2001" y="1030"/>
                    <a:pt x="115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6" name="Google Shape;856;p61"/>
            <p:cNvSpPr/>
            <p:nvPr/>
          </p:nvSpPr>
          <p:spPr>
            <a:xfrm>
              <a:off x="1429250" y="2324775"/>
              <a:ext cx="503650" cy="560775"/>
            </a:xfrm>
            <a:custGeom>
              <a:rect b="b" l="l" r="r" t="t"/>
              <a:pathLst>
                <a:path extrusionOk="0" h="22431" w="20146">
                  <a:moveTo>
                    <a:pt x="1063" y="1"/>
                  </a:moveTo>
                  <a:lnTo>
                    <a:pt x="0" y="151"/>
                  </a:lnTo>
                  <a:cubicBezTo>
                    <a:pt x="1406" y="2486"/>
                    <a:pt x="3959" y="6403"/>
                    <a:pt x="7683" y="10956"/>
                  </a:cubicBezTo>
                  <a:cubicBezTo>
                    <a:pt x="11031" y="15057"/>
                    <a:pt x="14697" y="18915"/>
                    <a:pt x="18580" y="22430"/>
                  </a:cubicBezTo>
                  <a:lnTo>
                    <a:pt x="20145" y="22430"/>
                  </a:lnTo>
                  <a:cubicBezTo>
                    <a:pt x="15241" y="18104"/>
                    <a:pt x="11332" y="13860"/>
                    <a:pt x="8470" y="10354"/>
                  </a:cubicBezTo>
                  <a:cubicBezTo>
                    <a:pt x="4955" y="6052"/>
                    <a:pt x="2494" y="2344"/>
                    <a:pt x="1063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1"/>
            <p:cNvSpPr/>
            <p:nvPr/>
          </p:nvSpPr>
          <p:spPr>
            <a:xfrm>
              <a:off x="1365000" y="2246525"/>
              <a:ext cx="728575" cy="251725"/>
            </a:xfrm>
            <a:custGeom>
              <a:rect b="b" l="l" r="r" t="t"/>
              <a:pathLst>
                <a:path extrusionOk="0" h="10069" w="29143">
                  <a:moveTo>
                    <a:pt x="26389" y="1"/>
                  </a:moveTo>
                  <a:lnTo>
                    <a:pt x="1" y="3633"/>
                  </a:lnTo>
                  <a:cubicBezTo>
                    <a:pt x="1281" y="5642"/>
                    <a:pt x="2738" y="7801"/>
                    <a:pt x="4403" y="10069"/>
                  </a:cubicBezTo>
                  <a:lnTo>
                    <a:pt x="29143" y="2511"/>
                  </a:lnTo>
                  <a:cubicBezTo>
                    <a:pt x="28180" y="1675"/>
                    <a:pt x="27260" y="838"/>
                    <a:pt x="26389" y="1"/>
                  </a:cubicBez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1"/>
            <p:cNvSpPr/>
            <p:nvPr/>
          </p:nvSpPr>
          <p:spPr>
            <a:xfrm>
              <a:off x="1429250" y="2324775"/>
              <a:ext cx="126600" cy="156325"/>
            </a:xfrm>
            <a:custGeom>
              <a:rect b="b" l="l" r="r" t="t"/>
              <a:pathLst>
                <a:path extrusionOk="0" h="6253" w="5064">
                  <a:moveTo>
                    <a:pt x="1063" y="1"/>
                  </a:moveTo>
                  <a:lnTo>
                    <a:pt x="0" y="151"/>
                  </a:lnTo>
                  <a:cubicBezTo>
                    <a:pt x="896" y="1633"/>
                    <a:pt x="2243" y="3742"/>
                    <a:pt x="4068" y="6253"/>
                  </a:cubicBezTo>
                  <a:lnTo>
                    <a:pt x="5064" y="5951"/>
                  </a:lnTo>
                  <a:cubicBezTo>
                    <a:pt x="3306" y="3549"/>
                    <a:pt x="1975" y="1491"/>
                    <a:pt x="1063" y="1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9" name="Google Shape;859;p61"/>
            <p:cNvSpPr/>
            <p:nvPr/>
          </p:nvSpPr>
          <p:spPr>
            <a:xfrm>
              <a:off x="1983925" y="2248200"/>
              <a:ext cx="90200" cy="75350"/>
            </a:xfrm>
            <a:custGeom>
              <a:rect b="b" l="l" r="r" t="t"/>
              <a:pathLst>
                <a:path extrusionOk="0" h="3014" w="3608">
                  <a:moveTo>
                    <a:pt x="1155" y="1"/>
                  </a:moveTo>
                  <a:lnTo>
                    <a:pt x="0" y="160"/>
                  </a:lnTo>
                  <a:cubicBezTo>
                    <a:pt x="494" y="787"/>
                    <a:pt x="1323" y="1783"/>
                    <a:pt x="2528" y="3014"/>
                  </a:cubicBezTo>
                  <a:lnTo>
                    <a:pt x="3607" y="2687"/>
                  </a:lnTo>
                  <a:cubicBezTo>
                    <a:pt x="2511" y="1591"/>
                    <a:pt x="1699" y="670"/>
                    <a:pt x="1155" y="1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0" name="Google Shape;860;p61"/>
            <p:cNvSpPr/>
            <p:nvPr/>
          </p:nvSpPr>
          <p:spPr>
            <a:xfrm>
              <a:off x="1396600" y="2066600"/>
              <a:ext cx="659525" cy="309900"/>
            </a:xfrm>
            <a:custGeom>
              <a:rect b="b" l="l" r="r" t="t"/>
              <a:pathLst>
                <a:path extrusionOk="0" h="12396" w="26381">
                  <a:moveTo>
                    <a:pt x="25150" y="0"/>
                  </a:moveTo>
                  <a:lnTo>
                    <a:pt x="1" y="3457"/>
                  </a:lnTo>
                  <a:lnTo>
                    <a:pt x="1231" y="12395"/>
                  </a:lnTo>
                  <a:lnTo>
                    <a:pt x="26381" y="8930"/>
                  </a:lnTo>
                  <a:lnTo>
                    <a:pt x="25150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1" name="Google Shape;861;p61"/>
            <p:cNvSpPr/>
            <p:nvPr/>
          </p:nvSpPr>
          <p:spPr>
            <a:xfrm>
              <a:off x="1962150" y="2066175"/>
              <a:ext cx="157375" cy="224300"/>
            </a:xfrm>
            <a:custGeom>
              <a:rect b="b" l="l" r="r" t="t"/>
              <a:pathLst>
                <a:path extrusionOk="0" h="8972" w="6295">
                  <a:moveTo>
                    <a:pt x="2771" y="1"/>
                  </a:moveTo>
                  <a:cubicBezTo>
                    <a:pt x="2691" y="1"/>
                    <a:pt x="2609" y="6"/>
                    <a:pt x="2528" y="17"/>
                  </a:cubicBezTo>
                  <a:cubicBezTo>
                    <a:pt x="980" y="226"/>
                    <a:pt x="1" y="2402"/>
                    <a:pt x="336" y="4871"/>
                  </a:cubicBezTo>
                  <a:cubicBezTo>
                    <a:pt x="661" y="7211"/>
                    <a:pt x="2053" y="8972"/>
                    <a:pt x="3516" y="8972"/>
                  </a:cubicBezTo>
                  <a:cubicBezTo>
                    <a:pt x="3597" y="8972"/>
                    <a:pt x="3678" y="8966"/>
                    <a:pt x="3759" y="8956"/>
                  </a:cubicBezTo>
                  <a:cubicBezTo>
                    <a:pt x="5307" y="8738"/>
                    <a:pt x="6295" y="6570"/>
                    <a:pt x="5951" y="4101"/>
                  </a:cubicBezTo>
                  <a:cubicBezTo>
                    <a:pt x="5626" y="1762"/>
                    <a:pt x="4234" y="1"/>
                    <a:pt x="2771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2" name="Google Shape;862;p61"/>
            <p:cNvSpPr/>
            <p:nvPr/>
          </p:nvSpPr>
          <p:spPr>
            <a:xfrm>
              <a:off x="1333425" y="2152600"/>
              <a:ext cx="157350" cy="224325"/>
            </a:xfrm>
            <a:custGeom>
              <a:rect b="b" l="l" r="r" t="t"/>
              <a:pathLst>
                <a:path extrusionOk="0" h="8973" w="6294">
                  <a:moveTo>
                    <a:pt x="2772" y="0"/>
                  </a:moveTo>
                  <a:cubicBezTo>
                    <a:pt x="2691" y="0"/>
                    <a:pt x="2609" y="6"/>
                    <a:pt x="2528" y="17"/>
                  </a:cubicBezTo>
                  <a:cubicBezTo>
                    <a:pt x="979" y="234"/>
                    <a:pt x="0" y="2410"/>
                    <a:pt x="343" y="4879"/>
                  </a:cubicBezTo>
                  <a:cubicBezTo>
                    <a:pt x="660" y="7207"/>
                    <a:pt x="2048" y="8973"/>
                    <a:pt x="3507" y="8973"/>
                  </a:cubicBezTo>
                  <a:cubicBezTo>
                    <a:pt x="3591" y="8973"/>
                    <a:pt x="3674" y="8967"/>
                    <a:pt x="3758" y="8955"/>
                  </a:cubicBezTo>
                  <a:cubicBezTo>
                    <a:pt x="5315" y="8746"/>
                    <a:pt x="6294" y="6570"/>
                    <a:pt x="5951" y="4101"/>
                  </a:cubicBezTo>
                  <a:cubicBezTo>
                    <a:pt x="5634" y="1761"/>
                    <a:pt x="4242" y="0"/>
                    <a:pt x="2772" y="0"/>
                  </a:cubicBez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3" name="Google Shape;863;p61"/>
            <p:cNvSpPr/>
            <p:nvPr/>
          </p:nvSpPr>
          <p:spPr>
            <a:xfrm>
              <a:off x="1395150" y="2174625"/>
              <a:ext cx="84975" cy="178925"/>
            </a:xfrm>
            <a:custGeom>
              <a:rect b="b" l="l" r="r" t="t"/>
              <a:pathLst>
                <a:path extrusionOk="0" h="7157" w="3399">
                  <a:moveTo>
                    <a:pt x="596" y="0"/>
                  </a:moveTo>
                  <a:cubicBezTo>
                    <a:pt x="529" y="0"/>
                    <a:pt x="461" y="5"/>
                    <a:pt x="393" y="14"/>
                  </a:cubicBezTo>
                  <a:cubicBezTo>
                    <a:pt x="260" y="31"/>
                    <a:pt x="126" y="73"/>
                    <a:pt x="0" y="132"/>
                  </a:cubicBezTo>
                  <a:cubicBezTo>
                    <a:pt x="1180" y="307"/>
                    <a:pt x="2226" y="1630"/>
                    <a:pt x="2469" y="3362"/>
                  </a:cubicBezTo>
                  <a:cubicBezTo>
                    <a:pt x="2703" y="5086"/>
                    <a:pt x="2051" y="6651"/>
                    <a:pt x="963" y="7137"/>
                  </a:cubicBezTo>
                  <a:cubicBezTo>
                    <a:pt x="1041" y="7150"/>
                    <a:pt x="1117" y="7157"/>
                    <a:pt x="1193" y="7157"/>
                  </a:cubicBezTo>
                  <a:cubicBezTo>
                    <a:pt x="1255" y="7157"/>
                    <a:pt x="1317" y="7153"/>
                    <a:pt x="1381" y="7145"/>
                  </a:cubicBezTo>
                  <a:cubicBezTo>
                    <a:pt x="2611" y="6969"/>
                    <a:pt x="3398" y="5237"/>
                    <a:pt x="3130" y="3270"/>
                  </a:cubicBezTo>
                  <a:cubicBezTo>
                    <a:pt x="2869" y="1411"/>
                    <a:pt x="1763" y="0"/>
                    <a:pt x="596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4" name="Google Shape;864;p61"/>
            <p:cNvSpPr/>
            <p:nvPr/>
          </p:nvSpPr>
          <p:spPr>
            <a:xfrm>
              <a:off x="1380925" y="2195850"/>
              <a:ext cx="67175" cy="141625"/>
            </a:xfrm>
            <a:custGeom>
              <a:rect b="b" l="l" r="r" t="t"/>
              <a:pathLst>
                <a:path extrusionOk="0" h="5665" w="2687">
                  <a:moveTo>
                    <a:pt x="465" y="0"/>
                  </a:moveTo>
                  <a:cubicBezTo>
                    <a:pt x="413" y="0"/>
                    <a:pt x="362" y="4"/>
                    <a:pt x="310" y="11"/>
                  </a:cubicBezTo>
                  <a:cubicBezTo>
                    <a:pt x="201" y="27"/>
                    <a:pt x="100" y="61"/>
                    <a:pt x="0" y="103"/>
                  </a:cubicBezTo>
                  <a:cubicBezTo>
                    <a:pt x="929" y="245"/>
                    <a:pt x="1758" y="1291"/>
                    <a:pt x="1950" y="2664"/>
                  </a:cubicBezTo>
                  <a:cubicBezTo>
                    <a:pt x="2134" y="4028"/>
                    <a:pt x="1624" y="5267"/>
                    <a:pt x="762" y="5652"/>
                  </a:cubicBezTo>
                  <a:cubicBezTo>
                    <a:pt x="816" y="5660"/>
                    <a:pt x="870" y="5664"/>
                    <a:pt x="925" y="5664"/>
                  </a:cubicBezTo>
                  <a:cubicBezTo>
                    <a:pt x="979" y="5664"/>
                    <a:pt x="1034" y="5660"/>
                    <a:pt x="1088" y="5652"/>
                  </a:cubicBezTo>
                  <a:cubicBezTo>
                    <a:pt x="2067" y="5518"/>
                    <a:pt x="2687" y="4145"/>
                    <a:pt x="2469" y="2588"/>
                  </a:cubicBezTo>
                  <a:cubicBezTo>
                    <a:pt x="2271" y="1114"/>
                    <a:pt x="1390" y="0"/>
                    <a:pt x="465" y="0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  <a:effectLst>
              <a:reflection blurRad="0" dir="5400000" dist="38100" endA="0" endPos="30000" fadeDir="5400012" kx="0" rotWithShape="0" algn="bl" stPos="0" sy="-100000" ky="0"/>
            </a:effectLst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65" name="Google Shape;865;p61"/>
          <p:cNvSpPr txBox="1"/>
          <p:nvPr>
            <p:ph type="title"/>
          </p:nvPr>
        </p:nvSpPr>
        <p:spPr>
          <a:xfrm>
            <a:off x="607125" y="2602775"/>
            <a:ext cx="3211500" cy="908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Extremely Randomized Trees</a:t>
            </a:r>
            <a:endParaRPr sz="13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vs.</a:t>
            </a:r>
            <a:endParaRPr sz="13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accent5"/>
                </a:solidFill>
              </a:rPr>
              <a:t>Random Forest</a:t>
            </a:r>
            <a:endParaRPr sz="1300">
              <a:solidFill>
                <a:schemeClr val="accent5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accent5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3" name="Google Shape;393;p35"/>
          <p:cNvGrpSpPr/>
          <p:nvPr/>
        </p:nvGrpSpPr>
        <p:grpSpPr>
          <a:xfrm>
            <a:off x="5221249" y="1220758"/>
            <a:ext cx="3922753" cy="3922753"/>
            <a:chOff x="5221249" y="1220758"/>
            <a:chExt cx="3922753" cy="3922753"/>
          </a:xfrm>
        </p:grpSpPr>
        <p:sp>
          <p:nvSpPr>
            <p:cNvPr id="394" name="Google Shape;394;p35"/>
            <p:cNvSpPr/>
            <p:nvPr/>
          </p:nvSpPr>
          <p:spPr>
            <a:xfrm rot="10800000">
              <a:off x="5221249" y="1220758"/>
              <a:ext cx="3922753" cy="3922753"/>
            </a:xfrm>
            <a:custGeom>
              <a:rect b="b" l="l" r="r" t="t"/>
              <a:pathLst>
                <a:path extrusionOk="0" h="33755" w="33755">
                  <a:moveTo>
                    <a:pt x="0" y="1"/>
                  </a:moveTo>
                  <a:lnTo>
                    <a:pt x="0" y="33755"/>
                  </a:lnTo>
                  <a:cubicBezTo>
                    <a:pt x="18645" y="33755"/>
                    <a:pt x="33754" y="18646"/>
                    <a:pt x="33754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29803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350003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5" name="Google Shape;395;p35"/>
            <p:cNvSpPr/>
            <p:nvPr/>
          </p:nvSpPr>
          <p:spPr>
            <a:xfrm rot="10800000">
              <a:off x="6685177" y="2683292"/>
              <a:ext cx="2458824" cy="2460219"/>
            </a:xfrm>
            <a:custGeom>
              <a:rect b="b" l="l" r="r" t="t"/>
              <a:pathLst>
                <a:path extrusionOk="0" h="21170" w="21158">
                  <a:moveTo>
                    <a:pt x="0" y="1"/>
                  </a:moveTo>
                  <a:lnTo>
                    <a:pt x="0" y="21170"/>
                  </a:lnTo>
                  <a:cubicBezTo>
                    <a:pt x="11692" y="21170"/>
                    <a:pt x="21158" y="11693"/>
                    <a:pt x="21158" y="1"/>
                  </a:cubicBezTo>
                  <a:close/>
                </a:path>
              </a:pathLst>
            </a:custGeom>
            <a:gradFill>
              <a:gsLst>
                <a:gs pos="0">
                  <a:srgbClr val="9C3218">
                    <a:alpha val="41568"/>
                  </a:srgbClr>
                </a:gs>
                <a:gs pos="100000">
                  <a:srgbClr val="9C3218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6" name="Google Shape;396;p35"/>
          <p:cNvSpPr/>
          <p:nvPr/>
        </p:nvSpPr>
        <p:spPr>
          <a:xfrm flipH="1">
            <a:off x="-6" y="3351475"/>
            <a:ext cx="3752208" cy="1792036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5"/>
          <p:cNvSpPr/>
          <p:nvPr/>
        </p:nvSpPr>
        <p:spPr>
          <a:xfrm>
            <a:off x="4805035" y="970488"/>
            <a:ext cx="1049489" cy="1024209"/>
          </a:xfrm>
          <a:custGeom>
            <a:rect b="b" l="l" r="r" t="t"/>
            <a:pathLst>
              <a:path extrusionOk="0" h="153210" w="15321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5"/>
          <p:cNvSpPr/>
          <p:nvPr/>
        </p:nvSpPr>
        <p:spPr>
          <a:xfrm>
            <a:off x="4759026" y="2350629"/>
            <a:ext cx="1049489" cy="1024209"/>
          </a:xfrm>
          <a:custGeom>
            <a:rect b="b" l="l" r="r" t="t"/>
            <a:pathLst>
              <a:path extrusionOk="0" h="153210" w="15321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5"/>
          <p:cNvSpPr/>
          <p:nvPr/>
        </p:nvSpPr>
        <p:spPr>
          <a:xfrm>
            <a:off x="696175" y="2365468"/>
            <a:ext cx="1049489" cy="1024209"/>
          </a:xfrm>
          <a:custGeom>
            <a:rect b="b" l="l" r="r" t="t"/>
            <a:pathLst>
              <a:path extrusionOk="0" h="153210" w="15321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5"/>
          <p:cNvSpPr/>
          <p:nvPr/>
        </p:nvSpPr>
        <p:spPr>
          <a:xfrm>
            <a:off x="696163" y="983404"/>
            <a:ext cx="1049489" cy="1024209"/>
          </a:xfrm>
          <a:custGeom>
            <a:rect b="b" l="l" r="r" t="t"/>
            <a:pathLst>
              <a:path extrusionOk="0" h="153210" w="15321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5"/>
          <p:cNvSpPr txBox="1"/>
          <p:nvPr>
            <p:ph idx="9" type="title"/>
          </p:nvPr>
        </p:nvSpPr>
        <p:spPr>
          <a:xfrm>
            <a:off x="592700" y="281200"/>
            <a:ext cx="3675000" cy="64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Table of Contents</a:t>
            </a:r>
            <a:endParaRPr/>
          </a:p>
        </p:txBody>
      </p:sp>
      <p:sp>
        <p:nvSpPr>
          <p:cNvPr id="402" name="Google Shape;402;p35">
            <a:hlinkClick action="ppaction://hlinksldjump" r:id="rId3"/>
          </p:cNvPr>
          <p:cNvSpPr txBox="1"/>
          <p:nvPr>
            <p:ph idx="13" type="title"/>
          </p:nvPr>
        </p:nvSpPr>
        <p:spPr>
          <a:xfrm>
            <a:off x="686370" y="981446"/>
            <a:ext cx="1069200" cy="1028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403" name="Google Shape;403;p35"/>
          <p:cNvSpPr txBox="1"/>
          <p:nvPr>
            <p:ph idx="14" type="subTitle"/>
          </p:nvPr>
        </p:nvSpPr>
        <p:spPr>
          <a:xfrm>
            <a:off x="2039871" y="979736"/>
            <a:ext cx="21342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Opening</a:t>
            </a:r>
            <a:endParaRPr/>
          </a:p>
        </p:txBody>
      </p:sp>
      <p:sp>
        <p:nvSpPr>
          <p:cNvPr id="404" name="Google Shape;404;p35"/>
          <p:cNvSpPr txBox="1"/>
          <p:nvPr>
            <p:ph idx="15" type="subTitle"/>
          </p:nvPr>
        </p:nvSpPr>
        <p:spPr>
          <a:xfrm>
            <a:off x="2039871" y="1429559"/>
            <a:ext cx="21342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Why Oscars?</a:t>
            </a:r>
            <a:endParaRPr/>
          </a:p>
        </p:txBody>
      </p:sp>
      <p:sp>
        <p:nvSpPr>
          <p:cNvPr id="405" name="Google Shape;405;p35"/>
          <p:cNvSpPr/>
          <p:nvPr/>
        </p:nvSpPr>
        <p:spPr>
          <a:xfrm>
            <a:off x="4759026" y="3688389"/>
            <a:ext cx="1049489" cy="1024209"/>
          </a:xfrm>
          <a:custGeom>
            <a:rect b="b" l="l" r="r" t="t"/>
            <a:pathLst>
              <a:path extrusionOk="0" h="153210" w="15321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6" name="Google Shape;406;p35"/>
          <p:cNvSpPr txBox="1"/>
          <p:nvPr>
            <p:ph type="title"/>
          </p:nvPr>
        </p:nvSpPr>
        <p:spPr>
          <a:xfrm>
            <a:off x="4749234" y="3673528"/>
            <a:ext cx="1069200" cy="10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407" name="Google Shape;407;p35"/>
          <p:cNvSpPr txBox="1"/>
          <p:nvPr>
            <p:ph idx="1" type="subTitle"/>
          </p:nvPr>
        </p:nvSpPr>
        <p:spPr>
          <a:xfrm>
            <a:off x="6102734" y="3671817"/>
            <a:ext cx="21342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408" name="Google Shape;408;p35"/>
          <p:cNvSpPr txBox="1"/>
          <p:nvPr>
            <p:ph idx="2" type="subTitle"/>
          </p:nvPr>
        </p:nvSpPr>
        <p:spPr>
          <a:xfrm>
            <a:off x="6102734" y="4121641"/>
            <a:ext cx="21342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Wins and losses</a:t>
            </a:r>
            <a:endParaRPr/>
          </a:p>
        </p:txBody>
      </p:sp>
      <p:sp>
        <p:nvSpPr>
          <p:cNvPr id="409" name="Google Shape;409;p35"/>
          <p:cNvSpPr/>
          <p:nvPr/>
        </p:nvSpPr>
        <p:spPr>
          <a:xfrm>
            <a:off x="696175" y="3703229"/>
            <a:ext cx="1049489" cy="1024209"/>
          </a:xfrm>
          <a:custGeom>
            <a:rect b="b" l="l" r="r" t="t"/>
            <a:pathLst>
              <a:path extrusionOk="0" h="153210" w="153210">
                <a:moveTo>
                  <a:pt x="76605" y="1"/>
                </a:moveTo>
                <a:cubicBezTo>
                  <a:pt x="56293" y="1"/>
                  <a:pt x="36802" y="8073"/>
                  <a:pt x="22432" y="22432"/>
                </a:cubicBezTo>
                <a:cubicBezTo>
                  <a:pt x="8073" y="36803"/>
                  <a:pt x="0" y="56281"/>
                  <a:pt x="0" y="76605"/>
                </a:cubicBezTo>
                <a:cubicBezTo>
                  <a:pt x="0" y="96917"/>
                  <a:pt x="8073" y="116407"/>
                  <a:pt x="22432" y="130778"/>
                </a:cubicBezTo>
                <a:cubicBezTo>
                  <a:pt x="36802" y="145137"/>
                  <a:pt x="56293" y="153209"/>
                  <a:pt x="76605" y="153209"/>
                </a:cubicBezTo>
                <a:cubicBezTo>
                  <a:pt x="96917" y="153209"/>
                  <a:pt x="116408" y="145137"/>
                  <a:pt x="130778" y="130778"/>
                </a:cubicBezTo>
                <a:cubicBezTo>
                  <a:pt x="145137" y="116407"/>
                  <a:pt x="153210" y="96917"/>
                  <a:pt x="153210" y="76605"/>
                </a:cubicBezTo>
                <a:cubicBezTo>
                  <a:pt x="153210" y="56281"/>
                  <a:pt x="145137" y="36803"/>
                  <a:pt x="130778" y="22432"/>
                </a:cubicBezTo>
                <a:cubicBezTo>
                  <a:pt x="116408" y="8073"/>
                  <a:pt x="96917" y="1"/>
                  <a:pt x="76605" y="1"/>
                </a:cubicBezTo>
                <a:close/>
              </a:path>
            </a:pathLst>
          </a:custGeom>
          <a:gradFill>
            <a:gsLst>
              <a:gs pos="0">
                <a:srgbClr val="FEC659">
                  <a:alpha val="55294"/>
                </a:srgbClr>
              </a:gs>
              <a:gs pos="100000">
                <a:srgbClr val="4AFFC3">
                  <a:alpha val="0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p35">
            <a:hlinkClick action="ppaction://hlinksldjump" r:id="rId4"/>
          </p:cNvPr>
          <p:cNvSpPr txBox="1"/>
          <p:nvPr>
            <p:ph idx="3" type="title"/>
          </p:nvPr>
        </p:nvSpPr>
        <p:spPr>
          <a:xfrm>
            <a:off x="721343" y="2329543"/>
            <a:ext cx="1069200" cy="10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411" name="Google Shape;411;p35"/>
          <p:cNvSpPr txBox="1"/>
          <p:nvPr>
            <p:ph idx="4" type="subTitle"/>
          </p:nvPr>
        </p:nvSpPr>
        <p:spPr>
          <a:xfrm>
            <a:off x="2074843" y="2327832"/>
            <a:ext cx="21342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412" name="Google Shape;412;p35"/>
          <p:cNvSpPr txBox="1"/>
          <p:nvPr>
            <p:ph idx="5" type="subTitle"/>
          </p:nvPr>
        </p:nvSpPr>
        <p:spPr>
          <a:xfrm>
            <a:off x="2074843" y="2777656"/>
            <a:ext cx="21342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Web Scraping and Data Cleaning</a:t>
            </a:r>
            <a:endParaRPr/>
          </a:p>
        </p:txBody>
      </p:sp>
      <p:sp>
        <p:nvSpPr>
          <p:cNvPr id="413" name="Google Shape;413;p35">
            <a:hlinkClick action="ppaction://hlinksldjump" r:id="rId5"/>
          </p:cNvPr>
          <p:cNvSpPr txBox="1"/>
          <p:nvPr>
            <p:ph idx="6" type="title"/>
          </p:nvPr>
        </p:nvSpPr>
        <p:spPr>
          <a:xfrm>
            <a:off x="686358" y="3709032"/>
            <a:ext cx="1069200" cy="10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414" name="Google Shape;414;p35"/>
          <p:cNvSpPr txBox="1"/>
          <p:nvPr>
            <p:ph idx="8" type="subTitle"/>
          </p:nvPr>
        </p:nvSpPr>
        <p:spPr>
          <a:xfrm>
            <a:off x="2039846" y="4125745"/>
            <a:ext cx="21342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Standout Features of the Winners</a:t>
            </a:r>
            <a:endParaRPr/>
          </a:p>
        </p:txBody>
      </p:sp>
      <p:sp>
        <p:nvSpPr>
          <p:cNvPr id="415" name="Google Shape;415;p35"/>
          <p:cNvSpPr txBox="1"/>
          <p:nvPr>
            <p:ph idx="7" type="subTitle"/>
          </p:nvPr>
        </p:nvSpPr>
        <p:spPr>
          <a:xfrm>
            <a:off x="2039846" y="3675921"/>
            <a:ext cx="21342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Data Exploration</a:t>
            </a:r>
            <a:endParaRPr/>
          </a:p>
        </p:txBody>
      </p:sp>
      <p:sp>
        <p:nvSpPr>
          <p:cNvPr id="416" name="Google Shape;416;p35">
            <a:hlinkClick action="ppaction://hlinksldjump" r:id="rId6"/>
          </p:cNvPr>
          <p:cNvSpPr txBox="1"/>
          <p:nvPr>
            <p:ph type="title"/>
          </p:nvPr>
        </p:nvSpPr>
        <p:spPr>
          <a:xfrm>
            <a:off x="4795184" y="996217"/>
            <a:ext cx="1069200" cy="10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17" name="Google Shape;417;p35"/>
          <p:cNvSpPr txBox="1"/>
          <p:nvPr>
            <p:ph idx="1" type="subTitle"/>
          </p:nvPr>
        </p:nvSpPr>
        <p:spPr>
          <a:xfrm>
            <a:off x="6102734" y="952282"/>
            <a:ext cx="21342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418" name="Google Shape;418;p35"/>
          <p:cNvSpPr txBox="1"/>
          <p:nvPr>
            <p:ph idx="2" type="subTitle"/>
          </p:nvPr>
        </p:nvSpPr>
        <p:spPr>
          <a:xfrm>
            <a:off x="6102734" y="1402105"/>
            <a:ext cx="21342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Best Model of the Night</a:t>
            </a:r>
            <a:endParaRPr/>
          </a:p>
        </p:txBody>
      </p:sp>
      <p:sp>
        <p:nvSpPr>
          <p:cNvPr id="419" name="Google Shape;419;p35">
            <a:hlinkClick action="ppaction://hlinksldjump" r:id="rId7"/>
          </p:cNvPr>
          <p:cNvSpPr txBox="1"/>
          <p:nvPr>
            <p:ph idx="6" type="title"/>
          </p:nvPr>
        </p:nvSpPr>
        <p:spPr>
          <a:xfrm>
            <a:off x="4749233" y="2359767"/>
            <a:ext cx="1069200" cy="1055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20" name="Google Shape;420;p35"/>
          <p:cNvSpPr txBox="1"/>
          <p:nvPr>
            <p:ph idx="8" type="subTitle"/>
          </p:nvPr>
        </p:nvSpPr>
        <p:spPr>
          <a:xfrm>
            <a:off x="6102721" y="2776481"/>
            <a:ext cx="2134200" cy="57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Winner is … </a:t>
            </a:r>
            <a:endParaRPr/>
          </a:p>
        </p:txBody>
      </p:sp>
      <p:sp>
        <p:nvSpPr>
          <p:cNvPr id="421" name="Google Shape;421;p35"/>
          <p:cNvSpPr txBox="1"/>
          <p:nvPr>
            <p:ph idx="7" type="subTitle"/>
          </p:nvPr>
        </p:nvSpPr>
        <p:spPr>
          <a:xfrm>
            <a:off x="6102721" y="2326657"/>
            <a:ext cx="21342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Predict Winners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62"/>
          <p:cNvSpPr txBox="1"/>
          <p:nvPr>
            <p:ph idx="4294967295" type="subTitle"/>
          </p:nvPr>
        </p:nvSpPr>
        <p:spPr>
          <a:xfrm>
            <a:off x="1180198" y="1560756"/>
            <a:ext cx="24651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Critical Ratings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871" name="Google Shape;871;p62"/>
          <p:cNvSpPr txBox="1"/>
          <p:nvPr>
            <p:ph idx="4294967295" type="subTitle"/>
          </p:nvPr>
        </p:nvSpPr>
        <p:spPr>
          <a:xfrm>
            <a:off x="5820073" y="1560774"/>
            <a:ext cx="2287500" cy="61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chemeClr val="accent5"/>
                </a:solidFill>
              </a:rPr>
              <a:t>Film </a:t>
            </a:r>
            <a:r>
              <a:rPr lang="en" sz="2400">
                <a:solidFill>
                  <a:schemeClr val="accent5"/>
                </a:solidFill>
              </a:rPr>
              <a:t>Awards</a:t>
            </a:r>
            <a:endParaRPr sz="2400">
              <a:solidFill>
                <a:schemeClr val="accent5"/>
              </a:solidFill>
            </a:endParaRPr>
          </a:p>
        </p:txBody>
      </p:sp>
      <p:sp>
        <p:nvSpPr>
          <p:cNvPr id="872" name="Google Shape;872;p62"/>
          <p:cNvSpPr txBox="1"/>
          <p:nvPr/>
        </p:nvSpPr>
        <p:spPr>
          <a:xfrm>
            <a:off x="1518825" y="370050"/>
            <a:ext cx="5056800" cy="7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Top 2 Features Categories</a:t>
            </a:r>
            <a:endParaRPr sz="28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grpSp>
        <p:nvGrpSpPr>
          <p:cNvPr id="873" name="Google Shape;873;p62"/>
          <p:cNvGrpSpPr/>
          <p:nvPr/>
        </p:nvGrpSpPr>
        <p:grpSpPr>
          <a:xfrm>
            <a:off x="499015" y="1376403"/>
            <a:ext cx="567352" cy="798373"/>
            <a:chOff x="2591100" y="807425"/>
            <a:chExt cx="433325" cy="621350"/>
          </a:xfrm>
        </p:grpSpPr>
        <p:sp>
          <p:nvSpPr>
            <p:cNvPr id="874" name="Google Shape;874;p62"/>
            <p:cNvSpPr/>
            <p:nvPr/>
          </p:nvSpPr>
          <p:spPr>
            <a:xfrm>
              <a:off x="2725375" y="1074775"/>
              <a:ext cx="86150" cy="174975"/>
            </a:xfrm>
            <a:custGeom>
              <a:rect b="b" l="l" r="r" t="t"/>
              <a:pathLst>
                <a:path extrusionOk="0" h="6999" w="3446">
                  <a:moveTo>
                    <a:pt x="923" y="1"/>
                  </a:moveTo>
                  <a:cubicBezTo>
                    <a:pt x="923" y="1"/>
                    <a:pt x="787" y="4259"/>
                    <a:pt x="0" y="6998"/>
                  </a:cubicBezTo>
                  <a:lnTo>
                    <a:pt x="3445" y="6998"/>
                  </a:lnTo>
                  <a:cubicBezTo>
                    <a:pt x="2659" y="4259"/>
                    <a:pt x="2550" y="1"/>
                    <a:pt x="2550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5" name="Google Shape;875;p62"/>
            <p:cNvSpPr/>
            <p:nvPr/>
          </p:nvSpPr>
          <p:spPr>
            <a:xfrm>
              <a:off x="2767425" y="1074100"/>
              <a:ext cx="44100" cy="175650"/>
            </a:xfrm>
            <a:custGeom>
              <a:rect b="b" l="l" r="r" t="t"/>
              <a:pathLst>
                <a:path extrusionOk="0" h="7026" w="1764">
                  <a:moveTo>
                    <a:pt x="0" y="0"/>
                  </a:moveTo>
                  <a:cubicBezTo>
                    <a:pt x="0" y="0"/>
                    <a:pt x="136" y="4259"/>
                    <a:pt x="922" y="7025"/>
                  </a:cubicBezTo>
                  <a:lnTo>
                    <a:pt x="1763" y="7025"/>
                  </a:lnTo>
                  <a:cubicBezTo>
                    <a:pt x="977" y="4286"/>
                    <a:pt x="868" y="28"/>
                    <a:pt x="868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6" name="Google Shape;876;p62"/>
            <p:cNvSpPr/>
            <p:nvPr/>
          </p:nvSpPr>
          <p:spPr>
            <a:xfrm>
              <a:off x="2591100" y="807425"/>
              <a:ext cx="354675" cy="334700"/>
            </a:xfrm>
            <a:custGeom>
              <a:rect b="b" l="l" r="r" t="t"/>
              <a:pathLst>
                <a:path extrusionOk="0" h="13388" w="14187">
                  <a:moveTo>
                    <a:pt x="7104" y="1"/>
                  </a:moveTo>
                  <a:cubicBezTo>
                    <a:pt x="7012" y="1"/>
                    <a:pt x="6917" y="48"/>
                    <a:pt x="6863" y="143"/>
                  </a:cubicBezTo>
                  <a:lnTo>
                    <a:pt x="4883" y="4158"/>
                  </a:lnTo>
                  <a:cubicBezTo>
                    <a:pt x="4856" y="4212"/>
                    <a:pt x="4775" y="4266"/>
                    <a:pt x="4693" y="4293"/>
                  </a:cubicBezTo>
                  <a:lnTo>
                    <a:pt x="299" y="4917"/>
                  </a:lnTo>
                  <a:cubicBezTo>
                    <a:pt x="82" y="4944"/>
                    <a:pt x="1" y="5216"/>
                    <a:pt x="136" y="5351"/>
                  </a:cubicBezTo>
                  <a:lnTo>
                    <a:pt x="3337" y="8470"/>
                  </a:lnTo>
                  <a:cubicBezTo>
                    <a:pt x="3391" y="8525"/>
                    <a:pt x="3418" y="8606"/>
                    <a:pt x="3418" y="8687"/>
                  </a:cubicBezTo>
                  <a:lnTo>
                    <a:pt x="2659" y="13081"/>
                  </a:lnTo>
                  <a:cubicBezTo>
                    <a:pt x="2638" y="13251"/>
                    <a:pt x="2765" y="13387"/>
                    <a:pt x="2913" y="13387"/>
                  </a:cubicBezTo>
                  <a:cubicBezTo>
                    <a:pt x="2954" y="13387"/>
                    <a:pt x="2997" y="13376"/>
                    <a:pt x="3039" y="13353"/>
                  </a:cubicBezTo>
                  <a:lnTo>
                    <a:pt x="6972" y="11291"/>
                  </a:lnTo>
                  <a:cubicBezTo>
                    <a:pt x="7012" y="11264"/>
                    <a:pt x="7053" y="11251"/>
                    <a:pt x="7094" y="11251"/>
                  </a:cubicBezTo>
                  <a:cubicBezTo>
                    <a:pt x="7134" y="11251"/>
                    <a:pt x="7175" y="11264"/>
                    <a:pt x="7216" y="11291"/>
                  </a:cubicBezTo>
                  <a:lnTo>
                    <a:pt x="11149" y="13353"/>
                  </a:lnTo>
                  <a:cubicBezTo>
                    <a:pt x="11190" y="13376"/>
                    <a:pt x="11233" y="13387"/>
                    <a:pt x="11275" y="13387"/>
                  </a:cubicBezTo>
                  <a:cubicBezTo>
                    <a:pt x="11422" y="13387"/>
                    <a:pt x="11550" y="13251"/>
                    <a:pt x="11528" y="13081"/>
                  </a:cubicBezTo>
                  <a:lnTo>
                    <a:pt x="10769" y="8687"/>
                  </a:lnTo>
                  <a:cubicBezTo>
                    <a:pt x="10769" y="8606"/>
                    <a:pt x="10796" y="8525"/>
                    <a:pt x="10850" y="8470"/>
                  </a:cubicBezTo>
                  <a:lnTo>
                    <a:pt x="14051" y="5351"/>
                  </a:lnTo>
                  <a:cubicBezTo>
                    <a:pt x="14187" y="5216"/>
                    <a:pt x="14105" y="4944"/>
                    <a:pt x="13888" y="4917"/>
                  </a:cubicBezTo>
                  <a:lnTo>
                    <a:pt x="9494" y="4293"/>
                  </a:lnTo>
                  <a:cubicBezTo>
                    <a:pt x="9413" y="4266"/>
                    <a:pt x="9331" y="4212"/>
                    <a:pt x="9304" y="4158"/>
                  </a:cubicBezTo>
                  <a:lnTo>
                    <a:pt x="7324" y="143"/>
                  </a:lnTo>
                  <a:cubicBezTo>
                    <a:pt x="7284" y="48"/>
                    <a:pt x="7195" y="1"/>
                    <a:pt x="7104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7" name="Google Shape;877;p62"/>
            <p:cNvSpPr/>
            <p:nvPr/>
          </p:nvSpPr>
          <p:spPr>
            <a:xfrm>
              <a:off x="2833200" y="927625"/>
              <a:ext cx="112575" cy="214500"/>
            </a:xfrm>
            <a:custGeom>
              <a:rect b="b" l="l" r="r" t="t"/>
              <a:pathLst>
                <a:path extrusionOk="0" h="8580" w="4503">
                  <a:moveTo>
                    <a:pt x="3418" y="1"/>
                  </a:moveTo>
                  <a:lnTo>
                    <a:pt x="109" y="3228"/>
                  </a:lnTo>
                  <a:cubicBezTo>
                    <a:pt x="27" y="3283"/>
                    <a:pt x="0" y="3391"/>
                    <a:pt x="27" y="3500"/>
                  </a:cubicBezTo>
                  <a:lnTo>
                    <a:pt x="841" y="8219"/>
                  </a:lnTo>
                  <a:lnTo>
                    <a:pt x="1465" y="8545"/>
                  </a:lnTo>
                  <a:cubicBezTo>
                    <a:pt x="1506" y="8568"/>
                    <a:pt x="1549" y="8579"/>
                    <a:pt x="1591" y="8579"/>
                  </a:cubicBezTo>
                  <a:cubicBezTo>
                    <a:pt x="1738" y="8579"/>
                    <a:pt x="1866" y="8443"/>
                    <a:pt x="1844" y="8273"/>
                  </a:cubicBezTo>
                  <a:lnTo>
                    <a:pt x="1085" y="3879"/>
                  </a:lnTo>
                  <a:cubicBezTo>
                    <a:pt x="1085" y="3798"/>
                    <a:pt x="1112" y="3717"/>
                    <a:pt x="1166" y="3662"/>
                  </a:cubicBezTo>
                  <a:lnTo>
                    <a:pt x="4367" y="543"/>
                  </a:lnTo>
                  <a:cubicBezTo>
                    <a:pt x="4503" y="408"/>
                    <a:pt x="4421" y="136"/>
                    <a:pt x="4204" y="109"/>
                  </a:cubicBezTo>
                  <a:lnTo>
                    <a:pt x="3418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8" name="Google Shape;878;p62"/>
            <p:cNvSpPr/>
            <p:nvPr/>
          </p:nvSpPr>
          <p:spPr>
            <a:xfrm>
              <a:off x="2920675" y="1003575"/>
              <a:ext cx="45450" cy="44775"/>
            </a:xfrm>
            <a:custGeom>
              <a:rect b="b" l="l" r="r" t="t"/>
              <a:pathLst>
                <a:path extrusionOk="0" h="1791" w="1818">
                  <a:moveTo>
                    <a:pt x="922" y="1"/>
                  </a:moveTo>
                  <a:cubicBezTo>
                    <a:pt x="705" y="1"/>
                    <a:pt x="543" y="163"/>
                    <a:pt x="543" y="353"/>
                  </a:cubicBezTo>
                  <a:lnTo>
                    <a:pt x="543" y="543"/>
                  </a:lnTo>
                  <a:lnTo>
                    <a:pt x="380" y="543"/>
                  </a:lnTo>
                  <a:cubicBezTo>
                    <a:pt x="163" y="543"/>
                    <a:pt x="0" y="706"/>
                    <a:pt x="0" y="896"/>
                  </a:cubicBezTo>
                  <a:cubicBezTo>
                    <a:pt x="0" y="1086"/>
                    <a:pt x="163" y="1248"/>
                    <a:pt x="380" y="1248"/>
                  </a:cubicBezTo>
                  <a:lnTo>
                    <a:pt x="543" y="1248"/>
                  </a:lnTo>
                  <a:lnTo>
                    <a:pt x="543" y="1438"/>
                  </a:lnTo>
                  <a:cubicBezTo>
                    <a:pt x="543" y="1628"/>
                    <a:pt x="705" y="1791"/>
                    <a:pt x="922" y="1791"/>
                  </a:cubicBezTo>
                  <a:cubicBezTo>
                    <a:pt x="1112" y="1791"/>
                    <a:pt x="1275" y="1628"/>
                    <a:pt x="1275" y="1438"/>
                  </a:cubicBezTo>
                  <a:lnTo>
                    <a:pt x="1275" y="1248"/>
                  </a:lnTo>
                  <a:lnTo>
                    <a:pt x="1438" y="1248"/>
                  </a:lnTo>
                  <a:cubicBezTo>
                    <a:pt x="1655" y="1248"/>
                    <a:pt x="1817" y="1086"/>
                    <a:pt x="1817" y="896"/>
                  </a:cubicBezTo>
                  <a:cubicBezTo>
                    <a:pt x="1817" y="706"/>
                    <a:pt x="1655" y="543"/>
                    <a:pt x="1438" y="543"/>
                  </a:cubicBezTo>
                  <a:lnTo>
                    <a:pt x="1275" y="543"/>
                  </a:lnTo>
                  <a:lnTo>
                    <a:pt x="1275" y="353"/>
                  </a:lnTo>
                  <a:cubicBezTo>
                    <a:pt x="1275" y="163"/>
                    <a:pt x="1112" y="1"/>
                    <a:pt x="922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9" name="Google Shape;879;p62"/>
            <p:cNvSpPr/>
            <p:nvPr/>
          </p:nvSpPr>
          <p:spPr>
            <a:xfrm>
              <a:off x="2606700" y="815750"/>
              <a:ext cx="54950" cy="54950"/>
            </a:xfrm>
            <a:custGeom>
              <a:rect b="b" l="l" r="r" t="t"/>
              <a:pathLst>
                <a:path extrusionOk="0" h="2198" w="2198">
                  <a:moveTo>
                    <a:pt x="1113" y="0"/>
                  </a:moveTo>
                  <a:cubicBezTo>
                    <a:pt x="896" y="0"/>
                    <a:pt x="733" y="163"/>
                    <a:pt x="733" y="353"/>
                  </a:cubicBezTo>
                  <a:lnTo>
                    <a:pt x="733" y="733"/>
                  </a:lnTo>
                  <a:lnTo>
                    <a:pt x="380" y="733"/>
                  </a:lnTo>
                  <a:cubicBezTo>
                    <a:pt x="163" y="733"/>
                    <a:pt x="1" y="895"/>
                    <a:pt x="1" y="1085"/>
                  </a:cubicBezTo>
                  <a:cubicBezTo>
                    <a:pt x="1" y="1302"/>
                    <a:pt x="163" y="1465"/>
                    <a:pt x="380" y="1465"/>
                  </a:cubicBezTo>
                  <a:lnTo>
                    <a:pt x="733" y="1465"/>
                  </a:lnTo>
                  <a:lnTo>
                    <a:pt x="733" y="1818"/>
                  </a:lnTo>
                  <a:cubicBezTo>
                    <a:pt x="733" y="2035"/>
                    <a:pt x="896" y="2197"/>
                    <a:pt x="1113" y="2197"/>
                  </a:cubicBezTo>
                  <a:cubicBezTo>
                    <a:pt x="1303" y="2197"/>
                    <a:pt x="1465" y="2035"/>
                    <a:pt x="1465" y="1818"/>
                  </a:cubicBezTo>
                  <a:lnTo>
                    <a:pt x="1465" y="1465"/>
                  </a:lnTo>
                  <a:lnTo>
                    <a:pt x="1818" y="1465"/>
                  </a:lnTo>
                  <a:cubicBezTo>
                    <a:pt x="2035" y="1465"/>
                    <a:pt x="2198" y="1302"/>
                    <a:pt x="2198" y="1085"/>
                  </a:cubicBezTo>
                  <a:cubicBezTo>
                    <a:pt x="2198" y="895"/>
                    <a:pt x="2035" y="733"/>
                    <a:pt x="1818" y="733"/>
                  </a:cubicBezTo>
                  <a:lnTo>
                    <a:pt x="1465" y="733"/>
                  </a:lnTo>
                  <a:lnTo>
                    <a:pt x="1465" y="353"/>
                  </a:lnTo>
                  <a:cubicBezTo>
                    <a:pt x="1465" y="163"/>
                    <a:pt x="1303" y="0"/>
                    <a:pt x="1113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0" name="Google Shape;880;p62"/>
            <p:cNvSpPr/>
            <p:nvPr/>
          </p:nvSpPr>
          <p:spPr>
            <a:xfrm>
              <a:off x="2969475" y="954075"/>
              <a:ext cx="54950" cy="54950"/>
            </a:xfrm>
            <a:custGeom>
              <a:rect b="b" l="l" r="r" t="t"/>
              <a:pathLst>
                <a:path extrusionOk="0" h="2198" w="2198">
                  <a:moveTo>
                    <a:pt x="1086" y="1"/>
                  </a:moveTo>
                  <a:cubicBezTo>
                    <a:pt x="896" y="1"/>
                    <a:pt x="733" y="163"/>
                    <a:pt x="733" y="380"/>
                  </a:cubicBezTo>
                  <a:lnTo>
                    <a:pt x="733" y="733"/>
                  </a:lnTo>
                  <a:lnTo>
                    <a:pt x="354" y="733"/>
                  </a:lnTo>
                  <a:cubicBezTo>
                    <a:pt x="164" y="733"/>
                    <a:pt x="1" y="896"/>
                    <a:pt x="1" y="1113"/>
                  </a:cubicBezTo>
                  <a:cubicBezTo>
                    <a:pt x="1" y="1302"/>
                    <a:pt x="164" y="1465"/>
                    <a:pt x="354" y="1465"/>
                  </a:cubicBezTo>
                  <a:lnTo>
                    <a:pt x="733" y="1465"/>
                  </a:lnTo>
                  <a:lnTo>
                    <a:pt x="733" y="1845"/>
                  </a:lnTo>
                  <a:cubicBezTo>
                    <a:pt x="733" y="2035"/>
                    <a:pt x="896" y="2198"/>
                    <a:pt x="1086" y="2198"/>
                  </a:cubicBezTo>
                  <a:cubicBezTo>
                    <a:pt x="1303" y="2198"/>
                    <a:pt x="1466" y="2035"/>
                    <a:pt x="1466" y="1845"/>
                  </a:cubicBezTo>
                  <a:lnTo>
                    <a:pt x="1466" y="1465"/>
                  </a:lnTo>
                  <a:lnTo>
                    <a:pt x="1818" y="1465"/>
                  </a:lnTo>
                  <a:cubicBezTo>
                    <a:pt x="2035" y="1465"/>
                    <a:pt x="2198" y="1302"/>
                    <a:pt x="2198" y="1113"/>
                  </a:cubicBezTo>
                  <a:cubicBezTo>
                    <a:pt x="2198" y="896"/>
                    <a:pt x="2035" y="733"/>
                    <a:pt x="1818" y="733"/>
                  </a:cubicBezTo>
                  <a:lnTo>
                    <a:pt x="1466" y="733"/>
                  </a:lnTo>
                  <a:lnTo>
                    <a:pt x="1466" y="380"/>
                  </a:lnTo>
                  <a:cubicBezTo>
                    <a:pt x="1466" y="163"/>
                    <a:pt x="1303" y="1"/>
                    <a:pt x="108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1" name="Google Shape;881;p62"/>
            <p:cNvSpPr/>
            <p:nvPr/>
          </p:nvSpPr>
          <p:spPr>
            <a:xfrm>
              <a:off x="2681300" y="1235475"/>
              <a:ext cx="179725" cy="48850"/>
            </a:xfrm>
            <a:custGeom>
              <a:rect b="b" l="l" r="r" t="t"/>
              <a:pathLst>
                <a:path extrusionOk="0" h="1954" w="7189">
                  <a:moveTo>
                    <a:pt x="380" y="1"/>
                  </a:moveTo>
                  <a:cubicBezTo>
                    <a:pt x="190" y="1"/>
                    <a:pt x="0" y="164"/>
                    <a:pt x="0" y="381"/>
                  </a:cubicBezTo>
                  <a:lnTo>
                    <a:pt x="0" y="1954"/>
                  </a:lnTo>
                  <a:lnTo>
                    <a:pt x="7188" y="1954"/>
                  </a:lnTo>
                  <a:lnTo>
                    <a:pt x="7188" y="381"/>
                  </a:lnTo>
                  <a:cubicBezTo>
                    <a:pt x="7188" y="164"/>
                    <a:pt x="7025" y="1"/>
                    <a:pt x="6808" y="1"/>
                  </a:cubicBezTo>
                  <a:close/>
                </a:path>
              </a:pathLst>
            </a:custGeom>
            <a:solidFill>
              <a:srgbClr val="43465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2" name="Google Shape;882;p62"/>
            <p:cNvSpPr/>
            <p:nvPr/>
          </p:nvSpPr>
          <p:spPr>
            <a:xfrm>
              <a:off x="2652125" y="1274825"/>
              <a:ext cx="238725" cy="153950"/>
            </a:xfrm>
            <a:custGeom>
              <a:rect b="b" l="l" r="r" t="t"/>
              <a:pathLst>
                <a:path extrusionOk="0" h="6158" w="9549">
                  <a:moveTo>
                    <a:pt x="381" y="0"/>
                  </a:moveTo>
                  <a:cubicBezTo>
                    <a:pt x="164" y="0"/>
                    <a:pt x="1" y="163"/>
                    <a:pt x="1" y="380"/>
                  </a:cubicBezTo>
                  <a:lnTo>
                    <a:pt x="1" y="5777"/>
                  </a:lnTo>
                  <a:cubicBezTo>
                    <a:pt x="1" y="5994"/>
                    <a:pt x="164" y="6157"/>
                    <a:pt x="381" y="6157"/>
                  </a:cubicBezTo>
                  <a:lnTo>
                    <a:pt x="9169" y="6157"/>
                  </a:lnTo>
                  <a:cubicBezTo>
                    <a:pt x="9359" y="6157"/>
                    <a:pt x="9549" y="5994"/>
                    <a:pt x="9549" y="5777"/>
                  </a:cubicBezTo>
                  <a:lnTo>
                    <a:pt x="9549" y="380"/>
                  </a:lnTo>
                  <a:cubicBezTo>
                    <a:pt x="9549" y="163"/>
                    <a:pt x="9359" y="0"/>
                    <a:pt x="9169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3" name="Google Shape;883;p62"/>
            <p:cNvSpPr/>
            <p:nvPr/>
          </p:nvSpPr>
          <p:spPr>
            <a:xfrm>
              <a:off x="2854900" y="1274825"/>
              <a:ext cx="35950" cy="153950"/>
            </a:xfrm>
            <a:custGeom>
              <a:rect b="b" l="l" r="r" t="t"/>
              <a:pathLst>
                <a:path extrusionOk="0" h="6158" w="1438">
                  <a:moveTo>
                    <a:pt x="0" y="0"/>
                  </a:moveTo>
                  <a:cubicBezTo>
                    <a:pt x="217" y="0"/>
                    <a:pt x="380" y="163"/>
                    <a:pt x="380" y="380"/>
                  </a:cubicBezTo>
                  <a:lnTo>
                    <a:pt x="380" y="5777"/>
                  </a:lnTo>
                  <a:cubicBezTo>
                    <a:pt x="380" y="5994"/>
                    <a:pt x="217" y="6157"/>
                    <a:pt x="0" y="6157"/>
                  </a:cubicBezTo>
                  <a:lnTo>
                    <a:pt x="1058" y="6157"/>
                  </a:lnTo>
                  <a:cubicBezTo>
                    <a:pt x="1248" y="6157"/>
                    <a:pt x="1438" y="5994"/>
                    <a:pt x="1438" y="5777"/>
                  </a:cubicBezTo>
                  <a:lnTo>
                    <a:pt x="1438" y="380"/>
                  </a:lnTo>
                  <a:cubicBezTo>
                    <a:pt x="1438" y="163"/>
                    <a:pt x="1248" y="0"/>
                    <a:pt x="1058" y="0"/>
                  </a:cubicBezTo>
                  <a:close/>
                </a:path>
              </a:pathLst>
            </a:custGeom>
            <a:solidFill>
              <a:srgbClr val="9E30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4" name="Google Shape;884;p62"/>
            <p:cNvSpPr/>
            <p:nvPr/>
          </p:nvSpPr>
          <p:spPr>
            <a:xfrm>
              <a:off x="2691475" y="1306000"/>
              <a:ext cx="159375" cy="92250"/>
            </a:xfrm>
            <a:custGeom>
              <a:rect b="b" l="l" r="r" t="t"/>
              <a:pathLst>
                <a:path extrusionOk="0" h="3690" w="6375">
                  <a:moveTo>
                    <a:pt x="380" y="1"/>
                  </a:moveTo>
                  <a:cubicBezTo>
                    <a:pt x="163" y="1"/>
                    <a:pt x="0" y="164"/>
                    <a:pt x="0" y="353"/>
                  </a:cubicBezTo>
                  <a:lnTo>
                    <a:pt x="0" y="3310"/>
                  </a:lnTo>
                  <a:cubicBezTo>
                    <a:pt x="0" y="3500"/>
                    <a:pt x="163" y="3690"/>
                    <a:pt x="380" y="3690"/>
                  </a:cubicBezTo>
                  <a:lnTo>
                    <a:pt x="5995" y="3690"/>
                  </a:lnTo>
                  <a:cubicBezTo>
                    <a:pt x="6212" y="3690"/>
                    <a:pt x="6374" y="3500"/>
                    <a:pt x="6374" y="3310"/>
                  </a:cubicBezTo>
                  <a:lnTo>
                    <a:pt x="6374" y="353"/>
                  </a:lnTo>
                  <a:cubicBezTo>
                    <a:pt x="6374" y="164"/>
                    <a:pt x="6212" y="1"/>
                    <a:pt x="5995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5" name="Google Shape;885;p62"/>
            <p:cNvSpPr/>
            <p:nvPr/>
          </p:nvSpPr>
          <p:spPr>
            <a:xfrm>
              <a:off x="2813525" y="1306000"/>
              <a:ext cx="37325" cy="92250"/>
            </a:xfrm>
            <a:custGeom>
              <a:rect b="b" l="l" r="r" t="t"/>
              <a:pathLst>
                <a:path extrusionOk="0" h="3690" w="1493">
                  <a:moveTo>
                    <a:pt x="0" y="1"/>
                  </a:moveTo>
                  <a:cubicBezTo>
                    <a:pt x="217" y="1"/>
                    <a:pt x="380" y="164"/>
                    <a:pt x="380" y="353"/>
                  </a:cubicBezTo>
                  <a:lnTo>
                    <a:pt x="380" y="3310"/>
                  </a:lnTo>
                  <a:cubicBezTo>
                    <a:pt x="380" y="3500"/>
                    <a:pt x="217" y="3690"/>
                    <a:pt x="0" y="3690"/>
                  </a:cubicBezTo>
                  <a:lnTo>
                    <a:pt x="1113" y="3690"/>
                  </a:lnTo>
                  <a:cubicBezTo>
                    <a:pt x="1330" y="3690"/>
                    <a:pt x="1492" y="3500"/>
                    <a:pt x="1492" y="3310"/>
                  </a:cubicBezTo>
                  <a:lnTo>
                    <a:pt x="1492" y="353"/>
                  </a:lnTo>
                  <a:cubicBezTo>
                    <a:pt x="1492" y="164"/>
                    <a:pt x="1330" y="1"/>
                    <a:pt x="111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6" name="Google Shape;886;p62"/>
            <p:cNvSpPr/>
            <p:nvPr/>
          </p:nvSpPr>
          <p:spPr>
            <a:xfrm>
              <a:off x="2728075" y="1329050"/>
              <a:ext cx="86825" cy="18350"/>
            </a:xfrm>
            <a:custGeom>
              <a:rect b="b" l="l" r="r" t="t"/>
              <a:pathLst>
                <a:path extrusionOk="0" h="734" w="3473">
                  <a:moveTo>
                    <a:pt x="353" y="1"/>
                  </a:moveTo>
                  <a:cubicBezTo>
                    <a:pt x="164" y="1"/>
                    <a:pt x="1" y="164"/>
                    <a:pt x="1" y="354"/>
                  </a:cubicBezTo>
                  <a:cubicBezTo>
                    <a:pt x="1" y="571"/>
                    <a:pt x="164" y="733"/>
                    <a:pt x="353" y="733"/>
                  </a:cubicBezTo>
                  <a:lnTo>
                    <a:pt x="3120" y="733"/>
                  </a:lnTo>
                  <a:cubicBezTo>
                    <a:pt x="3310" y="733"/>
                    <a:pt x="3473" y="571"/>
                    <a:pt x="3473" y="354"/>
                  </a:cubicBezTo>
                  <a:cubicBezTo>
                    <a:pt x="3473" y="164"/>
                    <a:pt x="3310" y="1"/>
                    <a:pt x="3120" y="1"/>
                  </a:cubicBezTo>
                  <a:close/>
                </a:path>
              </a:pathLst>
            </a:custGeom>
            <a:solidFill>
              <a:srgbClr val="596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7" name="Google Shape;887;p62"/>
            <p:cNvSpPr/>
            <p:nvPr/>
          </p:nvSpPr>
          <p:spPr>
            <a:xfrm>
              <a:off x="2710450" y="1356875"/>
              <a:ext cx="122075" cy="17650"/>
            </a:xfrm>
            <a:custGeom>
              <a:rect b="b" l="l" r="r" t="t"/>
              <a:pathLst>
                <a:path extrusionOk="0" h="706" w="4883">
                  <a:moveTo>
                    <a:pt x="353" y="0"/>
                  </a:moveTo>
                  <a:cubicBezTo>
                    <a:pt x="163" y="0"/>
                    <a:pt x="1" y="163"/>
                    <a:pt x="1" y="353"/>
                  </a:cubicBezTo>
                  <a:cubicBezTo>
                    <a:pt x="1" y="543"/>
                    <a:pt x="163" y="705"/>
                    <a:pt x="353" y="705"/>
                  </a:cubicBezTo>
                  <a:lnTo>
                    <a:pt x="4503" y="705"/>
                  </a:lnTo>
                  <a:cubicBezTo>
                    <a:pt x="4720" y="705"/>
                    <a:pt x="4883" y="543"/>
                    <a:pt x="4883" y="353"/>
                  </a:cubicBezTo>
                  <a:cubicBezTo>
                    <a:pt x="4883" y="163"/>
                    <a:pt x="4720" y="0"/>
                    <a:pt x="4503" y="0"/>
                  </a:cubicBezTo>
                  <a:close/>
                </a:path>
              </a:pathLst>
            </a:custGeom>
            <a:solidFill>
              <a:srgbClr val="596C7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8" name="Google Shape;888;p62"/>
          <p:cNvGrpSpPr/>
          <p:nvPr/>
        </p:nvGrpSpPr>
        <p:grpSpPr>
          <a:xfrm>
            <a:off x="4421784" y="1397520"/>
            <a:ext cx="1000402" cy="756024"/>
            <a:chOff x="6138900" y="3152375"/>
            <a:chExt cx="621175" cy="448200"/>
          </a:xfrm>
        </p:grpSpPr>
        <p:sp>
          <p:nvSpPr>
            <p:cNvPr id="889" name="Google Shape;889;p62"/>
            <p:cNvSpPr/>
            <p:nvPr/>
          </p:nvSpPr>
          <p:spPr>
            <a:xfrm>
              <a:off x="6306400" y="3229250"/>
              <a:ext cx="286175" cy="270350"/>
            </a:xfrm>
            <a:custGeom>
              <a:rect b="b" l="l" r="r" t="t"/>
              <a:pathLst>
                <a:path extrusionOk="0" h="10814" w="11447">
                  <a:moveTo>
                    <a:pt x="5724" y="1"/>
                  </a:moveTo>
                  <a:cubicBezTo>
                    <a:pt x="5649" y="1"/>
                    <a:pt x="5575" y="35"/>
                    <a:pt x="5534" y="102"/>
                  </a:cubicBezTo>
                  <a:lnTo>
                    <a:pt x="3961" y="3330"/>
                  </a:lnTo>
                  <a:cubicBezTo>
                    <a:pt x="3934" y="3411"/>
                    <a:pt x="3852" y="3439"/>
                    <a:pt x="3798" y="3466"/>
                  </a:cubicBezTo>
                  <a:lnTo>
                    <a:pt x="245" y="3981"/>
                  </a:lnTo>
                  <a:cubicBezTo>
                    <a:pt x="55" y="3981"/>
                    <a:pt x="1" y="4198"/>
                    <a:pt x="109" y="4307"/>
                  </a:cubicBezTo>
                  <a:lnTo>
                    <a:pt x="2686" y="6829"/>
                  </a:lnTo>
                  <a:cubicBezTo>
                    <a:pt x="2740" y="6883"/>
                    <a:pt x="2767" y="6938"/>
                    <a:pt x="2767" y="7019"/>
                  </a:cubicBezTo>
                  <a:lnTo>
                    <a:pt x="2143" y="10572"/>
                  </a:lnTo>
                  <a:cubicBezTo>
                    <a:pt x="2122" y="10701"/>
                    <a:pt x="2237" y="10813"/>
                    <a:pt x="2353" y="10813"/>
                  </a:cubicBezTo>
                  <a:cubicBezTo>
                    <a:pt x="2383" y="10813"/>
                    <a:pt x="2414" y="10806"/>
                    <a:pt x="2442" y="10789"/>
                  </a:cubicBezTo>
                  <a:lnTo>
                    <a:pt x="5642" y="9107"/>
                  </a:lnTo>
                  <a:cubicBezTo>
                    <a:pt x="5669" y="9094"/>
                    <a:pt x="5697" y="9087"/>
                    <a:pt x="5727" y="9087"/>
                  </a:cubicBezTo>
                  <a:cubicBezTo>
                    <a:pt x="5758" y="9087"/>
                    <a:pt x="5791" y="9094"/>
                    <a:pt x="5832" y="9107"/>
                  </a:cubicBezTo>
                  <a:lnTo>
                    <a:pt x="9006" y="10789"/>
                  </a:lnTo>
                  <a:cubicBezTo>
                    <a:pt x="9039" y="10806"/>
                    <a:pt x="9073" y="10813"/>
                    <a:pt x="9105" y="10813"/>
                  </a:cubicBezTo>
                  <a:cubicBezTo>
                    <a:pt x="9227" y="10813"/>
                    <a:pt x="9326" y="10701"/>
                    <a:pt x="9304" y="10572"/>
                  </a:cubicBezTo>
                  <a:lnTo>
                    <a:pt x="8707" y="7019"/>
                  </a:lnTo>
                  <a:cubicBezTo>
                    <a:pt x="8680" y="6938"/>
                    <a:pt x="8707" y="6883"/>
                    <a:pt x="8762" y="6829"/>
                  </a:cubicBezTo>
                  <a:lnTo>
                    <a:pt x="11338" y="4307"/>
                  </a:lnTo>
                  <a:cubicBezTo>
                    <a:pt x="11447" y="4198"/>
                    <a:pt x="11393" y="3981"/>
                    <a:pt x="11230" y="3981"/>
                  </a:cubicBezTo>
                  <a:lnTo>
                    <a:pt x="7649" y="3466"/>
                  </a:lnTo>
                  <a:cubicBezTo>
                    <a:pt x="7595" y="3439"/>
                    <a:pt x="7541" y="3411"/>
                    <a:pt x="7487" y="3330"/>
                  </a:cubicBezTo>
                  <a:lnTo>
                    <a:pt x="5914" y="102"/>
                  </a:lnTo>
                  <a:cubicBezTo>
                    <a:pt x="5873" y="35"/>
                    <a:pt x="5798" y="1"/>
                    <a:pt x="572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0" name="Google Shape;890;p62"/>
            <p:cNvSpPr/>
            <p:nvPr/>
          </p:nvSpPr>
          <p:spPr>
            <a:xfrm>
              <a:off x="6500325" y="3326050"/>
              <a:ext cx="92250" cy="173550"/>
            </a:xfrm>
            <a:custGeom>
              <a:rect b="b" l="l" r="r" t="t"/>
              <a:pathLst>
                <a:path extrusionOk="0" h="6942" w="3690">
                  <a:moveTo>
                    <a:pt x="2768" y="1"/>
                  </a:moveTo>
                  <a:lnTo>
                    <a:pt x="82" y="2632"/>
                  </a:lnTo>
                  <a:cubicBezTo>
                    <a:pt x="28" y="2686"/>
                    <a:pt x="1" y="2740"/>
                    <a:pt x="1" y="2821"/>
                  </a:cubicBezTo>
                  <a:lnTo>
                    <a:pt x="652" y="6592"/>
                  </a:lnTo>
                  <a:lnTo>
                    <a:pt x="1249" y="6917"/>
                  </a:lnTo>
                  <a:cubicBezTo>
                    <a:pt x="1282" y="6934"/>
                    <a:pt x="1316" y="6941"/>
                    <a:pt x="1348" y="6941"/>
                  </a:cubicBezTo>
                  <a:cubicBezTo>
                    <a:pt x="1470" y="6941"/>
                    <a:pt x="1569" y="6829"/>
                    <a:pt x="1547" y="6700"/>
                  </a:cubicBezTo>
                  <a:lnTo>
                    <a:pt x="950" y="3147"/>
                  </a:lnTo>
                  <a:cubicBezTo>
                    <a:pt x="923" y="3066"/>
                    <a:pt x="950" y="3011"/>
                    <a:pt x="1005" y="2957"/>
                  </a:cubicBezTo>
                  <a:lnTo>
                    <a:pt x="3581" y="435"/>
                  </a:lnTo>
                  <a:cubicBezTo>
                    <a:pt x="3690" y="326"/>
                    <a:pt x="3636" y="109"/>
                    <a:pt x="3473" y="82"/>
                  </a:cubicBezTo>
                  <a:lnTo>
                    <a:pt x="2768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1" name="Google Shape;891;p62"/>
            <p:cNvSpPr/>
            <p:nvPr/>
          </p:nvSpPr>
          <p:spPr>
            <a:xfrm>
              <a:off x="6218925" y="3247275"/>
              <a:ext cx="194650" cy="341900"/>
            </a:xfrm>
            <a:custGeom>
              <a:rect b="b" l="l" r="r" t="t"/>
              <a:pathLst>
                <a:path extrusionOk="0" h="13676" w="7786">
                  <a:moveTo>
                    <a:pt x="1232" y="1"/>
                  </a:moveTo>
                  <a:cubicBezTo>
                    <a:pt x="1090" y="1"/>
                    <a:pt x="956" y="82"/>
                    <a:pt x="896" y="222"/>
                  </a:cubicBezTo>
                  <a:cubicBezTo>
                    <a:pt x="245" y="1741"/>
                    <a:pt x="1" y="3423"/>
                    <a:pt x="163" y="5077"/>
                  </a:cubicBezTo>
                  <a:cubicBezTo>
                    <a:pt x="353" y="7084"/>
                    <a:pt x="1140" y="8983"/>
                    <a:pt x="2442" y="10502"/>
                  </a:cubicBezTo>
                  <a:cubicBezTo>
                    <a:pt x="3717" y="12021"/>
                    <a:pt x="5371" y="13106"/>
                    <a:pt x="7270" y="13648"/>
                  </a:cubicBezTo>
                  <a:cubicBezTo>
                    <a:pt x="7297" y="13648"/>
                    <a:pt x="7324" y="13676"/>
                    <a:pt x="7378" y="13676"/>
                  </a:cubicBezTo>
                  <a:cubicBezTo>
                    <a:pt x="7541" y="13676"/>
                    <a:pt x="7677" y="13567"/>
                    <a:pt x="7731" y="13377"/>
                  </a:cubicBezTo>
                  <a:cubicBezTo>
                    <a:pt x="7785" y="13187"/>
                    <a:pt x="7677" y="12970"/>
                    <a:pt x="7460" y="12916"/>
                  </a:cubicBezTo>
                  <a:cubicBezTo>
                    <a:pt x="5724" y="12428"/>
                    <a:pt x="4178" y="11424"/>
                    <a:pt x="3011" y="10041"/>
                  </a:cubicBezTo>
                  <a:cubicBezTo>
                    <a:pt x="1818" y="8603"/>
                    <a:pt x="1086" y="6868"/>
                    <a:pt x="896" y="5023"/>
                  </a:cubicBezTo>
                  <a:cubicBezTo>
                    <a:pt x="760" y="3477"/>
                    <a:pt x="977" y="1931"/>
                    <a:pt x="1574" y="521"/>
                  </a:cubicBezTo>
                  <a:cubicBezTo>
                    <a:pt x="1655" y="331"/>
                    <a:pt x="1574" y="114"/>
                    <a:pt x="1384" y="32"/>
                  </a:cubicBezTo>
                  <a:cubicBezTo>
                    <a:pt x="1334" y="11"/>
                    <a:pt x="1283" y="1"/>
                    <a:pt x="1232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2" name="Google Shape;892;p62"/>
            <p:cNvSpPr/>
            <p:nvPr/>
          </p:nvSpPr>
          <p:spPr>
            <a:xfrm>
              <a:off x="6176875" y="3460600"/>
              <a:ext cx="97000" cy="57675"/>
            </a:xfrm>
            <a:custGeom>
              <a:rect b="b" l="l" r="r" t="t"/>
              <a:pathLst>
                <a:path extrusionOk="0" h="2307" w="3880">
                  <a:moveTo>
                    <a:pt x="2105" y="0"/>
                  </a:moveTo>
                  <a:cubicBezTo>
                    <a:pt x="1270" y="0"/>
                    <a:pt x="468" y="516"/>
                    <a:pt x="1" y="1264"/>
                  </a:cubicBezTo>
                  <a:cubicBezTo>
                    <a:pt x="499" y="1899"/>
                    <a:pt x="1257" y="2306"/>
                    <a:pt x="2022" y="2306"/>
                  </a:cubicBezTo>
                  <a:cubicBezTo>
                    <a:pt x="2466" y="2306"/>
                    <a:pt x="2912" y="2169"/>
                    <a:pt x="3310" y="1861"/>
                  </a:cubicBezTo>
                  <a:cubicBezTo>
                    <a:pt x="3500" y="1698"/>
                    <a:pt x="3635" y="1508"/>
                    <a:pt x="3771" y="1318"/>
                  </a:cubicBezTo>
                  <a:cubicBezTo>
                    <a:pt x="3771" y="1291"/>
                    <a:pt x="3880" y="1074"/>
                    <a:pt x="3880" y="1074"/>
                  </a:cubicBezTo>
                  <a:cubicBezTo>
                    <a:pt x="3880" y="1074"/>
                    <a:pt x="3744" y="857"/>
                    <a:pt x="3744" y="830"/>
                  </a:cubicBezTo>
                  <a:cubicBezTo>
                    <a:pt x="3608" y="640"/>
                    <a:pt x="3418" y="450"/>
                    <a:pt x="3229" y="342"/>
                  </a:cubicBezTo>
                  <a:cubicBezTo>
                    <a:pt x="2866" y="106"/>
                    <a:pt x="2482" y="0"/>
                    <a:pt x="2105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3" name="Google Shape;893;p62"/>
            <p:cNvSpPr/>
            <p:nvPr/>
          </p:nvSpPr>
          <p:spPr>
            <a:xfrm>
              <a:off x="6176875" y="3482025"/>
              <a:ext cx="90225" cy="36250"/>
            </a:xfrm>
            <a:custGeom>
              <a:rect b="b" l="l" r="r" t="t"/>
              <a:pathLst>
                <a:path extrusionOk="0" h="1450" w="3609">
                  <a:moveTo>
                    <a:pt x="326" y="0"/>
                  </a:moveTo>
                  <a:cubicBezTo>
                    <a:pt x="191" y="109"/>
                    <a:pt x="82" y="244"/>
                    <a:pt x="1" y="407"/>
                  </a:cubicBezTo>
                  <a:cubicBezTo>
                    <a:pt x="499" y="1042"/>
                    <a:pt x="1257" y="1449"/>
                    <a:pt x="2022" y="1449"/>
                  </a:cubicBezTo>
                  <a:cubicBezTo>
                    <a:pt x="2466" y="1449"/>
                    <a:pt x="2912" y="1312"/>
                    <a:pt x="3310" y="1004"/>
                  </a:cubicBezTo>
                  <a:cubicBezTo>
                    <a:pt x="3418" y="922"/>
                    <a:pt x="3500" y="814"/>
                    <a:pt x="3608" y="705"/>
                  </a:cubicBezTo>
                  <a:lnTo>
                    <a:pt x="3608" y="705"/>
                  </a:lnTo>
                  <a:cubicBezTo>
                    <a:pt x="3248" y="899"/>
                    <a:pt x="2864" y="987"/>
                    <a:pt x="2482" y="987"/>
                  </a:cubicBezTo>
                  <a:cubicBezTo>
                    <a:pt x="1686" y="987"/>
                    <a:pt x="895" y="605"/>
                    <a:pt x="326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4" name="Google Shape;894;p62"/>
            <p:cNvSpPr/>
            <p:nvPr/>
          </p:nvSpPr>
          <p:spPr>
            <a:xfrm>
              <a:off x="6138900" y="3362975"/>
              <a:ext cx="94975" cy="58350"/>
            </a:xfrm>
            <a:custGeom>
              <a:rect b="b" l="l" r="r" t="t"/>
              <a:pathLst>
                <a:path extrusionOk="0" h="2334" w="3799">
                  <a:moveTo>
                    <a:pt x="1801" y="1"/>
                  </a:moveTo>
                  <a:cubicBezTo>
                    <a:pt x="1154" y="1"/>
                    <a:pt x="498" y="280"/>
                    <a:pt x="1" y="748"/>
                  </a:cubicBezTo>
                  <a:cubicBezTo>
                    <a:pt x="402" y="1656"/>
                    <a:pt x="1247" y="2333"/>
                    <a:pt x="2203" y="2333"/>
                  </a:cubicBezTo>
                  <a:cubicBezTo>
                    <a:pt x="2475" y="2333"/>
                    <a:pt x="2756" y="2278"/>
                    <a:pt x="3039" y="2158"/>
                  </a:cubicBezTo>
                  <a:cubicBezTo>
                    <a:pt x="3256" y="2050"/>
                    <a:pt x="3446" y="1914"/>
                    <a:pt x="3636" y="1751"/>
                  </a:cubicBezTo>
                  <a:cubicBezTo>
                    <a:pt x="3636" y="1724"/>
                    <a:pt x="3798" y="1534"/>
                    <a:pt x="3798" y="1534"/>
                  </a:cubicBezTo>
                  <a:cubicBezTo>
                    <a:pt x="3798" y="1534"/>
                    <a:pt x="3717" y="1290"/>
                    <a:pt x="3717" y="1263"/>
                  </a:cubicBezTo>
                  <a:cubicBezTo>
                    <a:pt x="3636" y="1046"/>
                    <a:pt x="3500" y="829"/>
                    <a:pt x="3337" y="666"/>
                  </a:cubicBezTo>
                  <a:cubicBezTo>
                    <a:pt x="2900" y="204"/>
                    <a:pt x="2353" y="1"/>
                    <a:pt x="1801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5" name="Google Shape;895;p62"/>
            <p:cNvSpPr/>
            <p:nvPr/>
          </p:nvSpPr>
          <p:spPr>
            <a:xfrm>
              <a:off x="6138900" y="3373525"/>
              <a:ext cx="84800" cy="47800"/>
            </a:xfrm>
            <a:custGeom>
              <a:rect b="b" l="l" r="r" t="t"/>
              <a:pathLst>
                <a:path extrusionOk="0" h="1912" w="3392">
                  <a:moveTo>
                    <a:pt x="408" y="0"/>
                  </a:moveTo>
                  <a:cubicBezTo>
                    <a:pt x="272" y="109"/>
                    <a:pt x="109" y="217"/>
                    <a:pt x="1" y="326"/>
                  </a:cubicBezTo>
                  <a:cubicBezTo>
                    <a:pt x="402" y="1234"/>
                    <a:pt x="1247" y="1911"/>
                    <a:pt x="2203" y="1911"/>
                  </a:cubicBezTo>
                  <a:cubicBezTo>
                    <a:pt x="2475" y="1911"/>
                    <a:pt x="2756" y="1856"/>
                    <a:pt x="3039" y="1736"/>
                  </a:cubicBezTo>
                  <a:cubicBezTo>
                    <a:pt x="3174" y="1682"/>
                    <a:pt x="3283" y="1601"/>
                    <a:pt x="3391" y="1519"/>
                  </a:cubicBezTo>
                  <a:lnTo>
                    <a:pt x="3391" y="1519"/>
                  </a:lnTo>
                  <a:cubicBezTo>
                    <a:pt x="3205" y="1565"/>
                    <a:pt x="3021" y="1586"/>
                    <a:pt x="2839" y="1586"/>
                  </a:cubicBezTo>
                  <a:cubicBezTo>
                    <a:pt x="1829" y="1586"/>
                    <a:pt x="914" y="920"/>
                    <a:pt x="408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6" name="Google Shape;896;p62"/>
            <p:cNvSpPr/>
            <p:nvPr/>
          </p:nvSpPr>
          <p:spPr>
            <a:xfrm>
              <a:off x="6253500" y="3539025"/>
              <a:ext cx="88875" cy="61550"/>
            </a:xfrm>
            <a:custGeom>
              <a:rect b="b" l="l" r="r" t="t"/>
              <a:pathLst>
                <a:path extrusionOk="0" h="2462" w="3555">
                  <a:moveTo>
                    <a:pt x="2218" y="1"/>
                  </a:moveTo>
                  <a:cubicBezTo>
                    <a:pt x="1085" y="1"/>
                    <a:pt x="216" y="932"/>
                    <a:pt x="1" y="2033"/>
                  </a:cubicBezTo>
                  <a:cubicBezTo>
                    <a:pt x="446" y="2311"/>
                    <a:pt x="960" y="2461"/>
                    <a:pt x="1460" y="2461"/>
                  </a:cubicBezTo>
                  <a:cubicBezTo>
                    <a:pt x="2178" y="2461"/>
                    <a:pt x="2867" y="2151"/>
                    <a:pt x="3283" y="1463"/>
                  </a:cubicBezTo>
                  <a:cubicBezTo>
                    <a:pt x="3418" y="1246"/>
                    <a:pt x="3500" y="1029"/>
                    <a:pt x="3527" y="785"/>
                  </a:cubicBezTo>
                  <a:cubicBezTo>
                    <a:pt x="3554" y="758"/>
                    <a:pt x="3554" y="514"/>
                    <a:pt x="3554" y="514"/>
                  </a:cubicBezTo>
                  <a:cubicBezTo>
                    <a:pt x="3554" y="514"/>
                    <a:pt x="3364" y="351"/>
                    <a:pt x="3337" y="351"/>
                  </a:cubicBezTo>
                  <a:cubicBezTo>
                    <a:pt x="3147" y="215"/>
                    <a:pt x="2930" y="107"/>
                    <a:pt x="2686" y="53"/>
                  </a:cubicBezTo>
                  <a:cubicBezTo>
                    <a:pt x="2526" y="17"/>
                    <a:pt x="2370" y="1"/>
                    <a:pt x="2218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7" name="Google Shape;897;p62"/>
            <p:cNvSpPr/>
            <p:nvPr/>
          </p:nvSpPr>
          <p:spPr>
            <a:xfrm>
              <a:off x="6253500" y="3566100"/>
              <a:ext cx="86825" cy="34475"/>
            </a:xfrm>
            <a:custGeom>
              <a:rect b="b" l="l" r="r" t="t"/>
              <a:pathLst>
                <a:path extrusionOk="0" h="1379" w="3473">
                  <a:moveTo>
                    <a:pt x="3473" y="0"/>
                  </a:moveTo>
                  <a:lnTo>
                    <a:pt x="3473" y="0"/>
                  </a:lnTo>
                  <a:cubicBezTo>
                    <a:pt x="2978" y="558"/>
                    <a:pt x="2297" y="807"/>
                    <a:pt x="1593" y="807"/>
                  </a:cubicBezTo>
                  <a:cubicBezTo>
                    <a:pt x="1099" y="807"/>
                    <a:pt x="595" y="685"/>
                    <a:pt x="137" y="461"/>
                  </a:cubicBezTo>
                  <a:cubicBezTo>
                    <a:pt x="82" y="624"/>
                    <a:pt x="28" y="787"/>
                    <a:pt x="1" y="950"/>
                  </a:cubicBezTo>
                  <a:cubicBezTo>
                    <a:pt x="446" y="1228"/>
                    <a:pt x="960" y="1378"/>
                    <a:pt x="1460" y="1378"/>
                  </a:cubicBezTo>
                  <a:cubicBezTo>
                    <a:pt x="2178" y="1378"/>
                    <a:pt x="2867" y="1068"/>
                    <a:pt x="3283" y="380"/>
                  </a:cubicBezTo>
                  <a:cubicBezTo>
                    <a:pt x="3364" y="272"/>
                    <a:pt x="3418" y="136"/>
                    <a:pt x="3473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8" name="Google Shape;898;p62"/>
            <p:cNvSpPr/>
            <p:nvPr/>
          </p:nvSpPr>
          <p:spPr>
            <a:xfrm>
              <a:off x="6152475" y="3260000"/>
              <a:ext cx="80050" cy="68100"/>
            </a:xfrm>
            <a:custGeom>
              <a:rect b="b" l="l" r="r" t="t"/>
              <a:pathLst>
                <a:path extrusionOk="0" h="2724" w="3202">
                  <a:moveTo>
                    <a:pt x="950" y="0"/>
                  </a:moveTo>
                  <a:cubicBezTo>
                    <a:pt x="652" y="0"/>
                    <a:pt x="348" y="49"/>
                    <a:pt x="55" y="147"/>
                  </a:cubicBezTo>
                  <a:cubicBezTo>
                    <a:pt x="0" y="1395"/>
                    <a:pt x="814" y="2670"/>
                    <a:pt x="2197" y="2724"/>
                  </a:cubicBezTo>
                  <a:cubicBezTo>
                    <a:pt x="2442" y="2724"/>
                    <a:pt x="2686" y="2670"/>
                    <a:pt x="2903" y="2588"/>
                  </a:cubicBezTo>
                  <a:cubicBezTo>
                    <a:pt x="2930" y="2588"/>
                    <a:pt x="3147" y="2480"/>
                    <a:pt x="3147" y="2480"/>
                  </a:cubicBezTo>
                  <a:cubicBezTo>
                    <a:pt x="3147" y="2480"/>
                    <a:pt x="3201" y="2236"/>
                    <a:pt x="3201" y="2209"/>
                  </a:cubicBezTo>
                  <a:cubicBezTo>
                    <a:pt x="3201" y="1964"/>
                    <a:pt x="3174" y="1720"/>
                    <a:pt x="3120" y="1503"/>
                  </a:cubicBezTo>
                  <a:cubicBezTo>
                    <a:pt x="2790" y="493"/>
                    <a:pt x="1896" y="0"/>
                    <a:pt x="950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9" name="Google Shape;899;p62"/>
            <p:cNvSpPr/>
            <p:nvPr/>
          </p:nvSpPr>
          <p:spPr>
            <a:xfrm>
              <a:off x="6152475" y="3260275"/>
              <a:ext cx="65125" cy="67450"/>
            </a:xfrm>
            <a:custGeom>
              <a:rect b="b" l="l" r="r" t="t"/>
              <a:pathLst>
                <a:path extrusionOk="0" h="2698" w="2605">
                  <a:moveTo>
                    <a:pt x="570" y="1"/>
                  </a:moveTo>
                  <a:cubicBezTo>
                    <a:pt x="380" y="28"/>
                    <a:pt x="217" y="82"/>
                    <a:pt x="55" y="109"/>
                  </a:cubicBezTo>
                  <a:cubicBezTo>
                    <a:pt x="0" y="1384"/>
                    <a:pt x="814" y="2659"/>
                    <a:pt x="2197" y="2686"/>
                  </a:cubicBezTo>
                  <a:cubicBezTo>
                    <a:pt x="2237" y="2694"/>
                    <a:pt x="2277" y="2697"/>
                    <a:pt x="2317" y="2697"/>
                  </a:cubicBezTo>
                  <a:cubicBezTo>
                    <a:pt x="2413" y="2697"/>
                    <a:pt x="2508" y="2678"/>
                    <a:pt x="2604" y="2659"/>
                  </a:cubicBezTo>
                  <a:cubicBezTo>
                    <a:pt x="1384" y="2415"/>
                    <a:pt x="624" y="1248"/>
                    <a:pt x="570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0" name="Google Shape;900;p62"/>
            <p:cNvSpPr/>
            <p:nvPr/>
          </p:nvSpPr>
          <p:spPr>
            <a:xfrm>
              <a:off x="6224350" y="3166700"/>
              <a:ext cx="75300" cy="93600"/>
            </a:xfrm>
            <a:custGeom>
              <a:rect b="b" l="l" r="r" t="t"/>
              <a:pathLst>
                <a:path extrusionOk="0" h="3744" w="3012">
                  <a:moveTo>
                    <a:pt x="2089" y="0"/>
                  </a:moveTo>
                  <a:cubicBezTo>
                    <a:pt x="896" y="434"/>
                    <a:pt x="1" y="1628"/>
                    <a:pt x="462" y="2930"/>
                  </a:cubicBezTo>
                  <a:cubicBezTo>
                    <a:pt x="543" y="3174"/>
                    <a:pt x="652" y="3391"/>
                    <a:pt x="814" y="3554"/>
                  </a:cubicBezTo>
                  <a:cubicBezTo>
                    <a:pt x="841" y="3581"/>
                    <a:pt x="1031" y="3744"/>
                    <a:pt x="1031" y="3744"/>
                  </a:cubicBezTo>
                  <a:cubicBezTo>
                    <a:pt x="1031" y="3744"/>
                    <a:pt x="1275" y="3689"/>
                    <a:pt x="1275" y="3689"/>
                  </a:cubicBezTo>
                  <a:cubicBezTo>
                    <a:pt x="1519" y="3635"/>
                    <a:pt x="1736" y="3499"/>
                    <a:pt x="1926" y="3364"/>
                  </a:cubicBezTo>
                  <a:cubicBezTo>
                    <a:pt x="3011" y="2496"/>
                    <a:pt x="2876" y="1004"/>
                    <a:pt x="208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1" name="Google Shape;901;p62"/>
            <p:cNvSpPr/>
            <p:nvPr/>
          </p:nvSpPr>
          <p:spPr>
            <a:xfrm>
              <a:off x="6224350" y="3167375"/>
              <a:ext cx="59025" cy="82075"/>
            </a:xfrm>
            <a:custGeom>
              <a:rect b="b" l="l" r="r" t="t"/>
              <a:pathLst>
                <a:path extrusionOk="0" h="3283" w="2361">
                  <a:moveTo>
                    <a:pt x="2089" y="1"/>
                  </a:moveTo>
                  <a:cubicBezTo>
                    <a:pt x="869" y="407"/>
                    <a:pt x="1" y="1601"/>
                    <a:pt x="462" y="2903"/>
                  </a:cubicBezTo>
                  <a:cubicBezTo>
                    <a:pt x="516" y="3038"/>
                    <a:pt x="570" y="3174"/>
                    <a:pt x="652" y="3283"/>
                  </a:cubicBezTo>
                  <a:cubicBezTo>
                    <a:pt x="435" y="2035"/>
                    <a:pt x="1248" y="923"/>
                    <a:pt x="2360" y="407"/>
                  </a:cubicBezTo>
                  <a:cubicBezTo>
                    <a:pt x="2279" y="272"/>
                    <a:pt x="2198" y="136"/>
                    <a:pt x="2089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2" name="Google Shape;902;p62"/>
            <p:cNvSpPr/>
            <p:nvPr/>
          </p:nvSpPr>
          <p:spPr>
            <a:xfrm>
              <a:off x="6485425" y="3247275"/>
              <a:ext cx="194625" cy="341900"/>
            </a:xfrm>
            <a:custGeom>
              <a:rect b="b" l="l" r="r" t="t"/>
              <a:pathLst>
                <a:path extrusionOk="0" h="13676" w="7785">
                  <a:moveTo>
                    <a:pt x="6553" y="1"/>
                  </a:moveTo>
                  <a:cubicBezTo>
                    <a:pt x="6503" y="1"/>
                    <a:pt x="6451" y="11"/>
                    <a:pt x="6401" y="32"/>
                  </a:cubicBezTo>
                  <a:cubicBezTo>
                    <a:pt x="6212" y="114"/>
                    <a:pt x="6103" y="331"/>
                    <a:pt x="6184" y="521"/>
                  </a:cubicBezTo>
                  <a:cubicBezTo>
                    <a:pt x="6808" y="1931"/>
                    <a:pt x="7025" y="3477"/>
                    <a:pt x="6890" y="5023"/>
                  </a:cubicBezTo>
                  <a:cubicBezTo>
                    <a:pt x="6700" y="6868"/>
                    <a:pt x="5968" y="8603"/>
                    <a:pt x="4774" y="10041"/>
                  </a:cubicBezTo>
                  <a:cubicBezTo>
                    <a:pt x="3608" y="11424"/>
                    <a:pt x="2062" y="12428"/>
                    <a:pt x="326" y="12916"/>
                  </a:cubicBezTo>
                  <a:cubicBezTo>
                    <a:pt x="109" y="12997"/>
                    <a:pt x="0" y="13187"/>
                    <a:pt x="54" y="13404"/>
                  </a:cubicBezTo>
                  <a:cubicBezTo>
                    <a:pt x="109" y="13567"/>
                    <a:pt x="244" y="13676"/>
                    <a:pt x="407" y="13676"/>
                  </a:cubicBezTo>
                  <a:cubicBezTo>
                    <a:pt x="461" y="13676"/>
                    <a:pt x="488" y="13648"/>
                    <a:pt x="516" y="13648"/>
                  </a:cubicBezTo>
                  <a:cubicBezTo>
                    <a:pt x="2414" y="13106"/>
                    <a:pt x="4069" y="12021"/>
                    <a:pt x="5344" y="10529"/>
                  </a:cubicBezTo>
                  <a:cubicBezTo>
                    <a:pt x="6646" y="8983"/>
                    <a:pt x="7432" y="7112"/>
                    <a:pt x="7622" y="5077"/>
                  </a:cubicBezTo>
                  <a:cubicBezTo>
                    <a:pt x="7785" y="3423"/>
                    <a:pt x="7541" y="1741"/>
                    <a:pt x="6890" y="222"/>
                  </a:cubicBezTo>
                  <a:cubicBezTo>
                    <a:pt x="6830" y="82"/>
                    <a:pt x="6696" y="1"/>
                    <a:pt x="655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3" name="Google Shape;903;p62"/>
            <p:cNvSpPr/>
            <p:nvPr/>
          </p:nvSpPr>
          <p:spPr>
            <a:xfrm>
              <a:off x="6625100" y="3460600"/>
              <a:ext cx="97000" cy="57675"/>
            </a:xfrm>
            <a:custGeom>
              <a:rect b="b" l="l" r="r" t="t"/>
              <a:pathLst>
                <a:path extrusionOk="0" h="2307" w="3880">
                  <a:moveTo>
                    <a:pt x="1775" y="0"/>
                  </a:moveTo>
                  <a:cubicBezTo>
                    <a:pt x="1398" y="0"/>
                    <a:pt x="1014" y="106"/>
                    <a:pt x="652" y="342"/>
                  </a:cubicBezTo>
                  <a:cubicBezTo>
                    <a:pt x="462" y="450"/>
                    <a:pt x="272" y="640"/>
                    <a:pt x="136" y="830"/>
                  </a:cubicBezTo>
                  <a:cubicBezTo>
                    <a:pt x="136" y="857"/>
                    <a:pt x="1" y="1074"/>
                    <a:pt x="1" y="1074"/>
                  </a:cubicBezTo>
                  <a:cubicBezTo>
                    <a:pt x="1" y="1074"/>
                    <a:pt x="109" y="1291"/>
                    <a:pt x="109" y="1318"/>
                  </a:cubicBezTo>
                  <a:cubicBezTo>
                    <a:pt x="218" y="1508"/>
                    <a:pt x="381" y="1698"/>
                    <a:pt x="570" y="1861"/>
                  </a:cubicBezTo>
                  <a:cubicBezTo>
                    <a:pt x="969" y="2169"/>
                    <a:pt x="1414" y="2306"/>
                    <a:pt x="1858" y="2306"/>
                  </a:cubicBezTo>
                  <a:cubicBezTo>
                    <a:pt x="2623" y="2306"/>
                    <a:pt x="3382" y="1899"/>
                    <a:pt x="3879" y="1264"/>
                  </a:cubicBezTo>
                  <a:cubicBezTo>
                    <a:pt x="3412" y="516"/>
                    <a:pt x="2610" y="0"/>
                    <a:pt x="1775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4" name="Google Shape;904;p62"/>
            <p:cNvSpPr/>
            <p:nvPr/>
          </p:nvSpPr>
          <p:spPr>
            <a:xfrm>
              <a:off x="6631900" y="3482025"/>
              <a:ext cx="90200" cy="36250"/>
            </a:xfrm>
            <a:custGeom>
              <a:rect b="b" l="l" r="r" t="t"/>
              <a:pathLst>
                <a:path extrusionOk="0" h="1450" w="3608">
                  <a:moveTo>
                    <a:pt x="3282" y="0"/>
                  </a:moveTo>
                  <a:cubicBezTo>
                    <a:pt x="2714" y="605"/>
                    <a:pt x="1923" y="987"/>
                    <a:pt x="1126" y="987"/>
                  </a:cubicBezTo>
                  <a:cubicBezTo>
                    <a:pt x="744" y="987"/>
                    <a:pt x="361" y="899"/>
                    <a:pt x="0" y="705"/>
                  </a:cubicBezTo>
                  <a:lnTo>
                    <a:pt x="0" y="705"/>
                  </a:lnTo>
                  <a:cubicBezTo>
                    <a:pt x="81" y="814"/>
                    <a:pt x="190" y="922"/>
                    <a:pt x="298" y="1004"/>
                  </a:cubicBezTo>
                  <a:cubicBezTo>
                    <a:pt x="697" y="1312"/>
                    <a:pt x="1142" y="1449"/>
                    <a:pt x="1586" y="1449"/>
                  </a:cubicBezTo>
                  <a:cubicBezTo>
                    <a:pt x="2351" y="1449"/>
                    <a:pt x="3110" y="1042"/>
                    <a:pt x="3607" y="407"/>
                  </a:cubicBezTo>
                  <a:cubicBezTo>
                    <a:pt x="3499" y="244"/>
                    <a:pt x="3418" y="109"/>
                    <a:pt x="3282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5" name="Google Shape;905;p62"/>
            <p:cNvSpPr/>
            <p:nvPr/>
          </p:nvSpPr>
          <p:spPr>
            <a:xfrm>
              <a:off x="6665125" y="3362975"/>
              <a:ext cx="94950" cy="58350"/>
            </a:xfrm>
            <a:custGeom>
              <a:rect b="b" l="l" r="r" t="t"/>
              <a:pathLst>
                <a:path extrusionOk="0" h="2334" w="3798">
                  <a:moveTo>
                    <a:pt x="1987" y="1"/>
                  </a:moveTo>
                  <a:cubicBezTo>
                    <a:pt x="1432" y="1"/>
                    <a:pt x="886" y="204"/>
                    <a:pt x="461" y="666"/>
                  </a:cubicBezTo>
                  <a:cubicBezTo>
                    <a:pt x="298" y="829"/>
                    <a:pt x="163" y="1046"/>
                    <a:pt x="81" y="1263"/>
                  </a:cubicBezTo>
                  <a:cubicBezTo>
                    <a:pt x="54" y="1290"/>
                    <a:pt x="0" y="1534"/>
                    <a:pt x="0" y="1534"/>
                  </a:cubicBezTo>
                  <a:cubicBezTo>
                    <a:pt x="0" y="1534"/>
                    <a:pt x="163" y="1724"/>
                    <a:pt x="163" y="1751"/>
                  </a:cubicBezTo>
                  <a:cubicBezTo>
                    <a:pt x="326" y="1914"/>
                    <a:pt x="543" y="2050"/>
                    <a:pt x="760" y="2158"/>
                  </a:cubicBezTo>
                  <a:cubicBezTo>
                    <a:pt x="1042" y="2278"/>
                    <a:pt x="1323" y="2333"/>
                    <a:pt x="1595" y="2333"/>
                  </a:cubicBezTo>
                  <a:cubicBezTo>
                    <a:pt x="2551" y="2333"/>
                    <a:pt x="3396" y="1656"/>
                    <a:pt x="3797" y="748"/>
                  </a:cubicBezTo>
                  <a:cubicBezTo>
                    <a:pt x="3300" y="280"/>
                    <a:pt x="2637" y="1"/>
                    <a:pt x="1987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6" name="Google Shape;906;p62"/>
            <p:cNvSpPr/>
            <p:nvPr/>
          </p:nvSpPr>
          <p:spPr>
            <a:xfrm>
              <a:off x="6675275" y="3373525"/>
              <a:ext cx="84800" cy="47800"/>
            </a:xfrm>
            <a:custGeom>
              <a:rect b="b" l="l" r="r" t="t"/>
              <a:pathLst>
                <a:path extrusionOk="0" h="1912" w="3392">
                  <a:moveTo>
                    <a:pt x="2985" y="0"/>
                  </a:moveTo>
                  <a:cubicBezTo>
                    <a:pt x="2479" y="920"/>
                    <a:pt x="1564" y="1586"/>
                    <a:pt x="553" y="1586"/>
                  </a:cubicBezTo>
                  <a:cubicBezTo>
                    <a:pt x="372" y="1586"/>
                    <a:pt x="187" y="1565"/>
                    <a:pt x="1" y="1519"/>
                  </a:cubicBezTo>
                  <a:lnTo>
                    <a:pt x="1" y="1519"/>
                  </a:lnTo>
                  <a:cubicBezTo>
                    <a:pt x="109" y="1601"/>
                    <a:pt x="218" y="1682"/>
                    <a:pt x="354" y="1736"/>
                  </a:cubicBezTo>
                  <a:cubicBezTo>
                    <a:pt x="636" y="1856"/>
                    <a:pt x="917" y="1911"/>
                    <a:pt x="1189" y="1911"/>
                  </a:cubicBezTo>
                  <a:cubicBezTo>
                    <a:pt x="2145" y="1911"/>
                    <a:pt x="2990" y="1234"/>
                    <a:pt x="3391" y="326"/>
                  </a:cubicBezTo>
                  <a:cubicBezTo>
                    <a:pt x="3256" y="217"/>
                    <a:pt x="3120" y="109"/>
                    <a:pt x="2985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7" name="Google Shape;907;p62"/>
            <p:cNvSpPr/>
            <p:nvPr/>
          </p:nvSpPr>
          <p:spPr>
            <a:xfrm>
              <a:off x="6556625" y="3539025"/>
              <a:ext cx="88850" cy="61550"/>
            </a:xfrm>
            <a:custGeom>
              <a:rect b="b" l="l" r="r" t="t"/>
              <a:pathLst>
                <a:path extrusionOk="0" h="2462" w="3554">
                  <a:moveTo>
                    <a:pt x="1335" y="1"/>
                  </a:moveTo>
                  <a:cubicBezTo>
                    <a:pt x="1184" y="1"/>
                    <a:pt x="1028" y="17"/>
                    <a:pt x="868" y="53"/>
                  </a:cubicBezTo>
                  <a:cubicBezTo>
                    <a:pt x="624" y="107"/>
                    <a:pt x="407" y="215"/>
                    <a:pt x="190" y="351"/>
                  </a:cubicBezTo>
                  <a:cubicBezTo>
                    <a:pt x="190" y="351"/>
                    <a:pt x="0" y="514"/>
                    <a:pt x="0" y="514"/>
                  </a:cubicBezTo>
                  <a:cubicBezTo>
                    <a:pt x="0" y="514"/>
                    <a:pt x="0" y="758"/>
                    <a:pt x="0" y="785"/>
                  </a:cubicBezTo>
                  <a:cubicBezTo>
                    <a:pt x="55" y="1029"/>
                    <a:pt x="136" y="1246"/>
                    <a:pt x="272" y="1463"/>
                  </a:cubicBezTo>
                  <a:cubicBezTo>
                    <a:pt x="687" y="2151"/>
                    <a:pt x="1377" y="2461"/>
                    <a:pt x="2095" y="2461"/>
                  </a:cubicBezTo>
                  <a:cubicBezTo>
                    <a:pt x="2595" y="2461"/>
                    <a:pt x="3108" y="2311"/>
                    <a:pt x="3553" y="2033"/>
                  </a:cubicBezTo>
                  <a:cubicBezTo>
                    <a:pt x="3314" y="932"/>
                    <a:pt x="2463" y="1"/>
                    <a:pt x="1335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8" name="Google Shape;908;p62"/>
            <p:cNvSpPr/>
            <p:nvPr/>
          </p:nvSpPr>
          <p:spPr>
            <a:xfrm>
              <a:off x="6558650" y="3566100"/>
              <a:ext cx="86825" cy="34475"/>
            </a:xfrm>
            <a:custGeom>
              <a:rect b="b" l="l" r="r" t="t"/>
              <a:pathLst>
                <a:path extrusionOk="0" h="1379" w="3473">
                  <a:moveTo>
                    <a:pt x="1" y="0"/>
                  </a:moveTo>
                  <a:cubicBezTo>
                    <a:pt x="55" y="136"/>
                    <a:pt x="109" y="272"/>
                    <a:pt x="191" y="380"/>
                  </a:cubicBezTo>
                  <a:cubicBezTo>
                    <a:pt x="606" y="1068"/>
                    <a:pt x="1296" y="1378"/>
                    <a:pt x="2014" y="1378"/>
                  </a:cubicBezTo>
                  <a:cubicBezTo>
                    <a:pt x="2514" y="1378"/>
                    <a:pt x="3027" y="1228"/>
                    <a:pt x="3472" y="950"/>
                  </a:cubicBezTo>
                  <a:cubicBezTo>
                    <a:pt x="3445" y="787"/>
                    <a:pt x="3391" y="624"/>
                    <a:pt x="3337" y="461"/>
                  </a:cubicBezTo>
                  <a:cubicBezTo>
                    <a:pt x="2879" y="685"/>
                    <a:pt x="2374" y="807"/>
                    <a:pt x="1881" y="807"/>
                  </a:cubicBezTo>
                  <a:cubicBezTo>
                    <a:pt x="1177" y="807"/>
                    <a:pt x="495" y="558"/>
                    <a:pt x="1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9" name="Google Shape;909;p62"/>
            <p:cNvSpPr/>
            <p:nvPr/>
          </p:nvSpPr>
          <p:spPr>
            <a:xfrm>
              <a:off x="6665800" y="3260000"/>
              <a:ext cx="80025" cy="68100"/>
            </a:xfrm>
            <a:custGeom>
              <a:rect b="b" l="l" r="r" t="t"/>
              <a:pathLst>
                <a:path extrusionOk="0" h="2724" w="3201">
                  <a:moveTo>
                    <a:pt x="2278" y="0"/>
                  </a:moveTo>
                  <a:cubicBezTo>
                    <a:pt x="1332" y="0"/>
                    <a:pt x="438" y="493"/>
                    <a:pt x="109" y="1503"/>
                  </a:cubicBezTo>
                  <a:cubicBezTo>
                    <a:pt x="27" y="1720"/>
                    <a:pt x="0" y="1964"/>
                    <a:pt x="27" y="2209"/>
                  </a:cubicBezTo>
                  <a:cubicBezTo>
                    <a:pt x="27" y="2236"/>
                    <a:pt x="82" y="2480"/>
                    <a:pt x="82" y="2480"/>
                  </a:cubicBezTo>
                  <a:cubicBezTo>
                    <a:pt x="82" y="2480"/>
                    <a:pt x="299" y="2588"/>
                    <a:pt x="326" y="2588"/>
                  </a:cubicBezTo>
                  <a:cubicBezTo>
                    <a:pt x="543" y="2670"/>
                    <a:pt x="787" y="2724"/>
                    <a:pt x="1031" y="2724"/>
                  </a:cubicBezTo>
                  <a:cubicBezTo>
                    <a:pt x="2414" y="2670"/>
                    <a:pt x="3201" y="1395"/>
                    <a:pt x="3174" y="147"/>
                  </a:cubicBezTo>
                  <a:cubicBezTo>
                    <a:pt x="2881" y="49"/>
                    <a:pt x="2577" y="0"/>
                    <a:pt x="2278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0" name="Google Shape;910;p62"/>
            <p:cNvSpPr/>
            <p:nvPr/>
          </p:nvSpPr>
          <p:spPr>
            <a:xfrm>
              <a:off x="6680700" y="3260275"/>
              <a:ext cx="65125" cy="67450"/>
            </a:xfrm>
            <a:custGeom>
              <a:rect b="b" l="l" r="r" t="t"/>
              <a:pathLst>
                <a:path extrusionOk="0" h="2698" w="2605">
                  <a:moveTo>
                    <a:pt x="2062" y="1"/>
                  </a:moveTo>
                  <a:cubicBezTo>
                    <a:pt x="2008" y="1248"/>
                    <a:pt x="1249" y="2415"/>
                    <a:pt x="1" y="2659"/>
                  </a:cubicBezTo>
                  <a:cubicBezTo>
                    <a:pt x="116" y="2678"/>
                    <a:pt x="218" y="2697"/>
                    <a:pt x="315" y="2697"/>
                  </a:cubicBezTo>
                  <a:cubicBezTo>
                    <a:pt x="355" y="2697"/>
                    <a:pt x="395" y="2694"/>
                    <a:pt x="435" y="2686"/>
                  </a:cubicBezTo>
                  <a:cubicBezTo>
                    <a:pt x="1818" y="2659"/>
                    <a:pt x="2605" y="1384"/>
                    <a:pt x="2578" y="109"/>
                  </a:cubicBezTo>
                  <a:cubicBezTo>
                    <a:pt x="2415" y="82"/>
                    <a:pt x="2252" y="28"/>
                    <a:pt x="2062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1" name="Google Shape;911;p62"/>
            <p:cNvSpPr/>
            <p:nvPr/>
          </p:nvSpPr>
          <p:spPr>
            <a:xfrm>
              <a:off x="6410150" y="3152375"/>
              <a:ext cx="23750" cy="44175"/>
            </a:xfrm>
            <a:custGeom>
              <a:rect b="b" l="l" r="r" t="t"/>
              <a:pathLst>
                <a:path extrusionOk="0" h="1767" w="950">
                  <a:moveTo>
                    <a:pt x="402" y="0"/>
                  </a:moveTo>
                  <a:cubicBezTo>
                    <a:pt x="385" y="0"/>
                    <a:pt x="369" y="2"/>
                    <a:pt x="353" y="4"/>
                  </a:cubicBezTo>
                  <a:cubicBezTo>
                    <a:pt x="136" y="31"/>
                    <a:pt x="0" y="221"/>
                    <a:pt x="28" y="438"/>
                  </a:cubicBezTo>
                  <a:lnTo>
                    <a:pt x="190" y="1441"/>
                  </a:lnTo>
                  <a:cubicBezTo>
                    <a:pt x="217" y="1631"/>
                    <a:pt x="353" y="1767"/>
                    <a:pt x="543" y="1767"/>
                  </a:cubicBezTo>
                  <a:lnTo>
                    <a:pt x="597" y="1767"/>
                  </a:lnTo>
                  <a:cubicBezTo>
                    <a:pt x="814" y="1740"/>
                    <a:pt x="950" y="1550"/>
                    <a:pt x="923" y="1333"/>
                  </a:cubicBezTo>
                  <a:lnTo>
                    <a:pt x="760" y="329"/>
                  </a:lnTo>
                  <a:cubicBezTo>
                    <a:pt x="735" y="131"/>
                    <a:pt x="574" y="0"/>
                    <a:pt x="40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2" name="Google Shape;912;p62"/>
            <p:cNvSpPr/>
            <p:nvPr/>
          </p:nvSpPr>
          <p:spPr>
            <a:xfrm>
              <a:off x="6355900" y="3180925"/>
              <a:ext cx="34600" cy="39375"/>
            </a:xfrm>
            <a:custGeom>
              <a:rect b="b" l="l" r="r" t="t"/>
              <a:pathLst>
                <a:path extrusionOk="0" h="1575" w="1384">
                  <a:moveTo>
                    <a:pt x="432" y="0"/>
                  </a:moveTo>
                  <a:cubicBezTo>
                    <a:pt x="366" y="0"/>
                    <a:pt x="301" y="18"/>
                    <a:pt x="245" y="55"/>
                  </a:cubicBezTo>
                  <a:cubicBezTo>
                    <a:pt x="55" y="164"/>
                    <a:pt x="1" y="408"/>
                    <a:pt x="109" y="571"/>
                  </a:cubicBezTo>
                  <a:lnTo>
                    <a:pt x="624" y="1411"/>
                  </a:lnTo>
                  <a:cubicBezTo>
                    <a:pt x="706" y="1520"/>
                    <a:pt x="814" y="1574"/>
                    <a:pt x="950" y="1574"/>
                  </a:cubicBezTo>
                  <a:cubicBezTo>
                    <a:pt x="1004" y="1574"/>
                    <a:pt x="1086" y="1574"/>
                    <a:pt x="1140" y="1520"/>
                  </a:cubicBezTo>
                  <a:cubicBezTo>
                    <a:pt x="1303" y="1411"/>
                    <a:pt x="1384" y="1195"/>
                    <a:pt x="1248" y="1005"/>
                  </a:cubicBezTo>
                  <a:lnTo>
                    <a:pt x="760" y="191"/>
                  </a:lnTo>
                  <a:cubicBezTo>
                    <a:pt x="689" y="66"/>
                    <a:pt x="559" y="0"/>
                    <a:pt x="43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3" name="Google Shape;913;p62"/>
            <p:cNvSpPr/>
            <p:nvPr/>
          </p:nvSpPr>
          <p:spPr>
            <a:xfrm>
              <a:off x="6466425" y="3152375"/>
              <a:ext cx="23775" cy="44175"/>
            </a:xfrm>
            <a:custGeom>
              <a:rect b="b" l="l" r="r" t="t"/>
              <a:pathLst>
                <a:path extrusionOk="0" h="1767" w="951">
                  <a:moveTo>
                    <a:pt x="570" y="0"/>
                  </a:moveTo>
                  <a:cubicBezTo>
                    <a:pt x="376" y="0"/>
                    <a:pt x="215" y="131"/>
                    <a:pt x="191" y="329"/>
                  </a:cubicBezTo>
                  <a:lnTo>
                    <a:pt x="28" y="1333"/>
                  </a:lnTo>
                  <a:cubicBezTo>
                    <a:pt x="1" y="1550"/>
                    <a:pt x="136" y="1740"/>
                    <a:pt x="353" y="1767"/>
                  </a:cubicBezTo>
                  <a:lnTo>
                    <a:pt x="408" y="1767"/>
                  </a:lnTo>
                  <a:cubicBezTo>
                    <a:pt x="598" y="1767"/>
                    <a:pt x="760" y="1631"/>
                    <a:pt x="787" y="1441"/>
                  </a:cubicBezTo>
                  <a:lnTo>
                    <a:pt x="923" y="438"/>
                  </a:lnTo>
                  <a:cubicBezTo>
                    <a:pt x="950" y="248"/>
                    <a:pt x="814" y="58"/>
                    <a:pt x="625" y="4"/>
                  </a:cubicBezTo>
                  <a:cubicBezTo>
                    <a:pt x="606" y="2"/>
                    <a:pt x="588" y="0"/>
                    <a:pt x="57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4" name="Google Shape;914;p62"/>
            <p:cNvSpPr/>
            <p:nvPr/>
          </p:nvSpPr>
          <p:spPr>
            <a:xfrm>
              <a:off x="6509825" y="3180925"/>
              <a:ext cx="34625" cy="39375"/>
            </a:xfrm>
            <a:custGeom>
              <a:rect b="b" l="l" r="r" t="t"/>
              <a:pathLst>
                <a:path extrusionOk="0" h="1575" w="1385">
                  <a:moveTo>
                    <a:pt x="952" y="0"/>
                  </a:moveTo>
                  <a:cubicBezTo>
                    <a:pt x="826" y="0"/>
                    <a:pt x="696" y="66"/>
                    <a:pt x="625" y="191"/>
                  </a:cubicBezTo>
                  <a:lnTo>
                    <a:pt x="109" y="1005"/>
                  </a:lnTo>
                  <a:cubicBezTo>
                    <a:pt x="1" y="1195"/>
                    <a:pt x="55" y="1411"/>
                    <a:pt x="245" y="1520"/>
                  </a:cubicBezTo>
                  <a:cubicBezTo>
                    <a:pt x="299" y="1574"/>
                    <a:pt x="380" y="1574"/>
                    <a:pt x="435" y="1574"/>
                  </a:cubicBezTo>
                  <a:cubicBezTo>
                    <a:pt x="570" y="1574"/>
                    <a:pt x="679" y="1520"/>
                    <a:pt x="760" y="1411"/>
                  </a:cubicBezTo>
                  <a:lnTo>
                    <a:pt x="1276" y="571"/>
                  </a:lnTo>
                  <a:cubicBezTo>
                    <a:pt x="1384" y="408"/>
                    <a:pt x="1330" y="164"/>
                    <a:pt x="1140" y="55"/>
                  </a:cubicBezTo>
                  <a:cubicBezTo>
                    <a:pt x="1084" y="18"/>
                    <a:pt x="1019" y="0"/>
                    <a:pt x="95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5" name="Google Shape;915;p62"/>
            <p:cNvSpPr/>
            <p:nvPr/>
          </p:nvSpPr>
          <p:spPr>
            <a:xfrm>
              <a:off x="6597300" y="3166700"/>
              <a:ext cx="74625" cy="93600"/>
            </a:xfrm>
            <a:custGeom>
              <a:rect b="b" l="l" r="r" t="t"/>
              <a:pathLst>
                <a:path extrusionOk="0" h="3744" w="2985">
                  <a:moveTo>
                    <a:pt x="896" y="0"/>
                  </a:moveTo>
                  <a:lnTo>
                    <a:pt x="896" y="0"/>
                  </a:lnTo>
                  <a:cubicBezTo>
                    <a:pt x="109" y="1004"/>
                    <a:pt x="1" y="2496"/>
                    <a:pt x="1059" y="3364"/>
                  </a:cubicBezTo>
                  <a:cubicBezTo>
                    <a:pt x="1248" y="3499"/>
                    <a:pt x="1465" y="3635"/>
                    <a:pt x="1709" y="3689"/>
                  </a:cubicBezTo>
                  <a:cubicBezTo>
                    <a:pt x="1737" y="3689"/>
                    <a:pt x="1981" y="3744"/>
                    <a:pt x="1981" y="3744"/>
                  </a:cubicBezTo>
                  <a:cubicBezTo>
                    <a:pt x="1981" y="3744"/>
                    <a:pt x="2143" y="3581"/>
                    <a:pt x="2171" y="3554"/>
                  </a:cubicBezTo>
                  <a:cubicBezTo>
                    <a:pt x="2333" y="3391"/>
                    <a:pt x="2442" y="3174"/>
                    <a:pt x="2523" y="2930"/>
                  </a:cubicBezTo>
                  <a:cubicBezTo>
                    <a:pt x="2984" y="1628"/>
                    <a:pt x="2116" y="434"/>
                    <a:pt x="896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6" name="Google Shape;916;p62"/>
            <p:cNvSpPr/>
            <p:nvPr/>
          </p:nvSpPr>
          <p:spPr>
            <a:xfrm>
              <a:off x="6612900" y="3167375"/>
              <a:ext cx="59025" cy="82075"/>
            </a:xfrm>
            <a:custGeom>
              <a:rect b="b" l="l" r="r" t="t"/>
              <a:pathLst>
                <a:path extrusionOk="0" h="3283" w="2361">
                  <a:moveTo>
                    <a:pt x="272" y="1"/>
                  </a:moveTo>
                  <a:cubicBezTo>
                    <a:pt x="163" y="136"/>
                    <a:pt x="82" y="272"/>
                    <a:pt x="1" y="407"/>
                  </a:cubicBezTo>
                  <a:cubicBezTo>
                    <a:pt x="1113" y="923"/>
                    <a:pt x="1926" y="2035"/>
                    <a:pt x="1736" y="3283"/>
                  </a:cubicBezTo>
                  <a:cubicBezTo>
                    <a:pt x="1791" y="3174"/>
                    <a:pt x="1872" y="3038"/>
                    <a:pt x="1899" y="2903"/>
                  </a:cubicBezTo>
                  <a:cubicBezTo>
                    <a:pt x="2360" y="1601"/>
                    <a:pt x="1492" y="407"/>
                    <a:pt x="272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17" name="Google Shape;917;p62"/>
          <p:cNvSpPr txBox="1"/>
          <p:nvPr/>
        </p:nvSpPr>
        <p:spPr>
          <a:xfrm>
            <a:off x="1227592" y="2379591"/>
            <a:ext cx="2370300" cy="189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IMDb ratings &amp; votes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Rotten Tomatoes tomatometer &amp; reviews</a:t>
            </a:r>
            <a:b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</a:b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Metascore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8" name="Google Shape;918;p62"/>
          <p:cNvSpPr txBox="1"/>
          <p:nvPr/>
        </p:nvSpPr>
        <p:spPr>
          <a:xfrm>
            <a:off x="5585881" y="2430591"/>
            <a:ext cx="2234700" cy="142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BAFTA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DGA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PGA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CCMA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GG_drama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GG_comedy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19" name="Google Shape;919;p62"/>
          <p:cNvSpPr txBox="1"/>
          <p:nvPr/>
        </p:nvSpPr>
        <p:spPr>
          <a:xfrm>
            <a:off x="6934690" y="2430589"/>
            <a:ext cx="1710300" cy="18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Golden Palm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Golden Bear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Golden Lion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PCA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NYFCC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OFCS</a:t>
            </a:r>
            <a:endParaRPr sz="1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63"/>
          <p:cNvSpPr txBox="1"/>
          <p:nvPr/>
        </p:nvSpPr>
        <p:spPr>
          <a:xfrm>
            <a:off x="467100" y="116800"/>
            <a:ext cx="82098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Importance of Features (Movie Critics + Film Awards)</a:t>
            </a:r>
            <a:endParaRPr sz="2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25" name="Google Shape;92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5975" y="824500"/>
            <a:ext cx="7712046" cy="4141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9" name="Shape 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0" name="Google Shape;93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92400" y="436775"/>
            <a:ext cx="4245701" cy="2385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1" name="Google Shape;931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70701" y="3191525"/>
            <a:ext cx="3651199" cy="165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2" name="Google Shape;932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4900" y="1641053"/>
            <a:ext cx="4057752" cy="2282499"/>
          </a:xfrm>
          <a:prstGeom prst="rect">
            <a:avLst/>
          </a:prstGeom>
          <a:noFill/>
          <a:ln>
            <a:noFill/>
          </a:ln>
        </p:spPr>
      </p:pic>
      <p:sp>
        <p:nvSpPr>
          <p:cNvPr id="933" name="Google Shape;933;p64"/>
          <p:cNvSpPr txBox="1"/>
          <p:nvPr/>
        </p:nvSpPr>
        <p:spPr>
          <a:xfrm>
            <a:off x="752225" y="436775"/>
            <a:ext cx="3023100" cy="84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Top 3 Important Individual Features</a:t>
            </a:r>
            <a:endParaRPr sz="24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7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65"/>
          <p:cNvSpPr txBox="1"/>
          <p:nvPr>
            <p:ph type="title"/>
          </p:nvPr>
        </p:nvSpPr>
        <p:spPr>
          <a:xfrm>
            <a:off x="679050" y="420400"/>
            <a:ext cx="2864700" cy="132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If we only consider the 3 most important features in the algorithm...</a:t>
            </a:r>
            <a:endParaRPr sz="1800"/>
          </a:p>
        </p:txBody>
      </p:sp>
      <p:pic>
        <p:nvPicPr>
          <p:cNvPr id="939" name="Google Shape;939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3250" y="2214400"/>
            <a:ext cx="5925625" cy="2662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96150" y="152400"/>
            <a:ext cx="5237201" cy="19250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4" name="Shape 9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5" name="Google Shape;945;p66"/>
          <p:cNvSpPr txBox="1"/>
          <p:nvPr/>
        </p:nvSpPr>
        <p:spPr>
          <a:xfrm>
            <a:off x="606775" y="56225"/>
            <a:ext cx="6865200" cy="70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FFFFFF"/>
                </a:solidFill>
                <a:latin typeface="Karla"/>
                <a:ea typeface="Karla"/>
                <a:cs typeface="Karla"/>
                <a:sym typeface="Karla"/>
              </a:rPr>
              <a:t>Importance of Features (All 53 features)</a:t>
            </a:r>
            <a:endParaRPr sz="2600"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946" name="Google Shape;946;p66"/>
          <p:cNvPicPr preferRelativeResize="0"/>
          <p:nvPr/>
        </p:nvPicPr>
        <p:blipFill rotWithShape="1">
          <a:blip r:embed="rId3">
            <a:alphaModFix/>
          </a:blip>
          <a:srcRect b="0" l="0" r="0" t="8113"/>
          <a:stretch/>
        </p:blipFill>
        <p:spPr>
          <a:xfrm>
            <a:off x="687863" y="644851"/>
            <a:ext cx="7768275" cy="433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0" name="Shape 9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1" name="Google Shape;951;p67"/>
          <p:cNvSpPr txBox="1"/>
          <p:nvPr>
            <p:ph idx="4294967295" type="title"/>
          </p:nvPr>
        </p:nvSpPr>
        <p:spPr>
          <a:xfrm>
            <a:off x="538800" y="353525"/>
            <a:ext cx="7701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for 2017</a:t>
            </a:r>
            <a:endParaRPr/>
          </a:p>
        </p:txBody>
      </p:sp>
      <p:sp>
        <p:nvSpPr>
          <p:cNvPr id="952" name="Google Shape;952;p67"/>
          <p:cNvSpPr txBox="1"/>
          <p:nvPr/>
        </p:nvSpPr>
        <p:spPr>
          <a:xfrm>
            <a:off x="2702625" y="4422050"/>
            <a:ext cx="5763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The predicted winner wins!</a:t>
            </a:r>
            <a:endParaRPr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53" name="Google Shape;953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0975" y="969150"/>
            <a:ext cx="6061027" cy="331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54" name="Google Shape;954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600" y="969150"/>
            <a:ext cx="2330024" cy="34529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p68"/>
          <p:cNvSpPr txBox="1"/>
          <p:nvPr>
            <p:ph idx="4294967295" type="title"/>
          </p:nvPr>
        </p:nvSpPr>
        <p:spPr>
          <a:xfrm>
            <a:off x="538800" y="353525"/>
            <a:ext cx="7701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for 2018</a:t>
            </a:r>
            <a:endParaRPr/>
          </a:p>
        </p:txBody>
      </p:sp>
      <p:sp>
        <p:nvSpPr>
          <p:cNvPr id="960" name="Google Shape;960;p68"/>
          <p:cNvSpPr txBox="1"/>
          <p:nvPr/>
        </p:nvSpPr>
        <p:spPr>
          <a:xfrm>
            <a:off x="2828900" y="4623425"/>
            <a:ext cx="57636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The predicted winner wins!</a:t>
            </a:r>
            <a:endParaRPr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61" name="Google Shape;96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6107" y="999250"/>
            <a:ext cx="6316018" cy="354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2" name="Google Shape;962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025" y="999262"/>
            <a:ext cx="2238576" cy="35448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p69"/>
          <p:cNvSpPr txBox="1"/>
          <p:nvPr>
            <p:ph idx="4294967295" type="title"/>
          </p:nvPr>
        </p:nvSpPr>
        <p:spPr>
          <a:xfrm>
            <a:off x="538800" y="353525"/>
            <a:ext cx="7701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Prediction for 2019</a:t>
            </a:r>
            <a:endParaRPr/>
          </a:p>
        </p:txBody>
      </p:sp>
      <p:sp>
        <p:nvSpPr>
          <p:cNvPr id="968" name="Google Shape;968;p69"/>
          <p:cNvSpPr txBox="1"/>
          <p:nvPr/>
        </p:nvSpPr>
        <p:spPr>
          <a:xfrm>
            <a:off x="3288575" y="4398400"/>
            <a:ext cx="5141400" cy="31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The actual winner, Parasite came 3rd.</a:t>
            </a:r>
            <a:endParaRPr sz="1800">
              <a:solidFill>
                <a:schemeClr val="accent5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969" name="Google Shape;969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6500" y="1374375"/>
            <a:ext cx="6265550" cy="287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0" name="Google Shape;970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0750" y="1026425"/>
            <a:ext cx="2412549" cy="3573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75" name="Google Shape;975;p70"/>
          <p:cNvGraphicFramePr/>
          <p:nvPr/>
        </p:nvGraphicFramePr>
        <p:xfrm>
          <a:off x="487505" y="35588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{56B6EE31-BEEB-4880-B632-7F01B5739B87}</a:tableStyleId>
              </a:tblPr>
              <a:tblGrid>
                <a:gridCol w="672500"/>
                <a:gridCol w="1504450"/>
                <a:gridCol w="1729050"/>
                <a:gridCol w="1729050"/>
                <a:gridCol w="1266975"/>
                <a:gridCol w="1266975"/>
              </a:tblGrid>
              <a:tr h="69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Random Forest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Extra Tree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 hMerge="1"/>
              </a:tr>
              <a:tr h="69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solidFill>
                          <a:srgbClr val="FFFFFF"/>
                        </a:solidFill>
                        <a:latin typeface="Ubuntu Light"/>
                        <a:ea typeface="Ubuntu Light"/>
                        <a:cs typeface="Ubuntu Light"/>
                        <a:sym typeface="Ubuntu Light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Actual Oscar Winner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Predicted placing 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Predicted Oscar Winner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Predicted placing 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Predicted Oscar Winner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</a:tr>
              <a:tr h="59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2015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Spotlight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2nd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The Revenant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2nd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The Revenant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2016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Moonlight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2nd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La La Land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3rd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La La Land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</a:tr>
              <a:tr h="59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2017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The Shape of Water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1st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The Shape of Water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1st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The Shape of Water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9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2018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Green Book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2nd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Roma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1st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Green Book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0AC668">
                            <a:alpha val="32549"/>
                          </a:srgbClr>
                        </a:gs>
                        <a:gs pos="100000">
                          <a:srgbClr val="0A94C6">
                            <a:alpha val="9803"/>
                          </a:srgbClr>
                        </a:gs>
                      </a:gsLst>
                      <a:lin ang="16198662" scaled="0"/>
                    </a:gradFill>
                  </a:tcPr>
                </a:tc>
              </a:tr>
              <a:tr h="5932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2019</a:t>
                      </a:r>
                      <a:endParaRPr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Parasite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3rd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1917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3rd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200">
                          <a:solidFill>
                            <a:srgbClr val="FFFFFF"/>
                          </a:solidFill>
                          <a:latin typeface="Karla"/>
                          <a:ea typeface="Karla"/>
                          <a:cs typeface="Karla"/>
                          <a:sym typeface="Karla"/>
                        </a:rPr>
                        <a:t>1917</a:t>
                      </a:r>
                      <a:endParaRPr sz="1200">
                        <a:solidFill>
                          <a:srgbClr val="FFFFFF"/>
                        </a:solidFill>
                        <a:latin typeface="Karla"/>
                        <a:ea typeface="Karla"/>
                        <a:cs typeface="Karla"/>
                        <a:sym typeface="Karla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p71"/>
          <p:cNvSpPr/>
          <p:nvPr/>
        </p:nvSpPr>
        <p:spPr>
          <a:xfrm flipH="1">
            <a:off x="-1" y="2771486"/>
            <a:ext cx="5003827" cy="2372033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81" name="Google Shape;981;p71"/>
          <p:cNvPicPr preferRelativeResize="0"/>
          <p:nvPr/>
        </p:nvPicPr>
        <p:blipFill rotWithShape="1">
          <a:blip r:embed="rId3">
            <a:alphaModFix/>
          </a:blip>
          <a:srcRect b="0" l="12984" r="12984" t="0"/>
          <a:stretch/>
        </p:blipFill>
        <p:spPr>
          <a:xfrm>
            <a:off x="494825" y="201250"/>
            <a:ext cx="4509000" cy="45492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982" name="Google Shape;982;p71"/>
          <p:cNvGrpSpPr/>
          <p:nvPr/>
        </p:nvGrpSpPr>
        <p:grpSpPr>
          <a:xfrm>
            <a:off x="6883537" y="3577927"/>
            <a:ext cx="2260453" cy="1562898"/>
            <a:chOff x="6864479" y="3577962"/>
            <a:chExt cx="2280521" cy="1562898"/>
          </a:xfrm>
        </p:grpSpPr>
        <p:sp>
          <p:nvSpPr>
            <p:cNvPr id="983" name="Google Shape;983;p71"/>
            <p:cNvSpPr/>
            <p:nvPr/>
          </p:nvSpPr>
          <p:spPr>
            <a:xfrm>
              <a:off x="6864479" y="3577962"/>
              <a:ext cx="2280521" cy="1562898"/>
            </a:xfrm>
            <a:custGeom>
              <a:rect b="b" l="l" r="r" t="t"/>
              <a:pathLst>
                <a:path extrusionOk="0" h="48852" w="71283">
                  <a:moveTo>
                    <a:pt x="71212" y="0"/>
                  </a:moveTo>
                  <a:cubicBezTo>
                    <a:pt x="71212" y="0"/>
                    <a:pt x="61782" y="17788"/>
                    <a:pt x="39815" y="31421"/>
                  </a:cubicBezTo>
                  <a:cubicBezTo>
                    <a:pt x="20420" y="43458"/>
                    <a:pt x="0" y="48851"/>
                    <a:pt x="0" y="48851"/>
                  </a:cubicBezTo>
                  <a:lnTo>
                    <a:pt x="71283" y="48851"/>
                  </a:lnTo>
                  <a:lnTo>
                    <a:pt x="71212" y="0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71"/>
            <p:cNvSpPr/>
            <p:nvPr/>
          </p:nvSpPr>
          <p:spPr>
            <a:xfrm>
              <a:off x="7452213" y="4006086"/>
              <a:ext cx="1691284" cy="1134774"/>
            </a:xfrm>
            <a:custGeom>
              <a:rect b="b" l="l" r="r" t="t"/>
              <a:pathLst>
                <a:path extrusionOk="0" h="35470" w="52865">
                  <a:moveTo>
                    <a:pt x="52864" y="1"/>
                  </a:moveTo>
                  <a:cubicBezTo>
                    <a:pt x="48721" y="5442"/>
                    <a:pt x="39089" y="16324"/>
                    <a:pt x="22813" y="25242"/>
                  </a:cubicBezTo>
                  <a:cubicBezTo>
                    <a:pt x="14931" y="29564"/>
                    <a:pt x="6871" y="32957"/>
                    <a:pt x="1" y="35469"/>
                  </a:cubicBezTo>
                  <a:lnTo>
                    <a:pt x="8835" y="35469"/>
                  </a:lnTo>
                  <a:cubicBezTo>
                    <a:pt x="13371" y="33553"/>
                    <a:pt x="18122" y="31302"/>
                    <a:pt x="22813" y="28731"/>
                  </a:cubicBezTo>
                  <a:cubicBezTo>
                    <a:pt x="39101" y="19801"/>
                    <a:pt x="48721" y="8931"/>
                    <a:pt x="52864" y="3489"/>
                  </a:cubicBezTo>
                  <a:lnTo>
                    <a:pt x="52864" y="1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5" name="Google Shape;985;p71"/>
          <p:cNvGrpSpPr/>
          <p:nvPr/>
        </p:nvGrpSpPr>
        <p:grpSpPr>
          <a:xfrm>
            <a:off x="3992484" y="594300"/>
            <a:ext cx="1011338" cy="1011439"/>
            <a:chOff x="4566675" y="507600"/>
            <a:chExt cx="472875" cy="472900"/>
          </a:xfrm>
        </p:grpSpPr>
        <p:sp>
          <p:nvSpPr>
            <p:cNvPr id="986" name="Google Shape;986;p71"/>
            <p:cNvSpPr/>
            <p:nvPr/>
          </p:nvSpPr>
          <p:spPr>
            <a:xfrm>
              <a:off x="4566675" y="507600"/>
              <a:ext cx="472875" cy="472900"/>
            </a:xfrm>
            <a:custGeom>
              <a:rect b="b" l="l" r="r" t="t"/>
              <a:pathLst>
                <a:path extrusionOk="0" h="18916" w="18915">
                  <a:moveTo>
                    <a:pt x="9458" y="1"/>
                  </a:moveTo>
                  <a:cubicBezTo>
                    <a:pt x="4235" y="1"/>
                    <a:pt x="0" y="4235"/>
                    <a:pt x="0" y="9458"/>
                  </a:cubicBezTo>
                  <a:cubicBezTo>
                    <a:pt x="0" y="14680"/>
                    <a:pt x="4235" y="18915"/>
                    <a:pt x="9458" y="18915"/>
                  </a:cubicBezTo>
                  <a:cubicBezTo>
                    <a:pt x="14680" y="18915"/>
                    <a:pt x="18915" y="14680"/>
                    <a:pt x="18915" y="9458"/>
                  </a:cubicBezTo>
                  <a:cubicBezTo>
                    <a:pt x="18915" y="4235"/>
                    <a:pt x="14680" y="1"/>
                    <a:pt x="9458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7" name="Google Shape;987;p71"/>
            <p:cNvSpPr/>
            <p:nvPr/>
          </p:nvSpPr>
          <p:spPr>
            <a:xfrm>
              <a:off x="4688225" y="634825"/>
              <a:ext cx="229775" cy="218450"/>
            </a:xfrm>
            <a:custGeom>
              <a:rect b="b" l="l" r="r" t="t"/>
              <a:pathLst>
                <a:path extrusionOk="0" h="8738" w="9191">
                  <a:moveTo>
                    <a:pt x="4596" y="0"/>
                  </a:moveTo>
                  <a:lnTo>
                    <a:pt x="3173" y="2879"/>
                  </a:lnTo>
                  <a:lnTo>
                    <a:pt x="1" y="3339"/>
                  </a:lnTo>
                  <a:lnTo>
                    <a:pt x="2294" y="5574"/>
                  </a:lnTo>
                  <a:lnTo>
                    <a:pt x="1750" y="8738"/>
                  </a:lnTo>
                  <a:lnTo>
                    <a:pt x="4596" y="7248"/>
                  </a:lnTo>
                  <a:lnTo>
                    <a:pt x="7433" y="8738"/>
                  </a:lnTo>
                  <a:lnTo>
                    <a:pt x="6889" y="5574"/>
                  </a:lnTo>
                  <a:lnTo>
                    <a:pt x="9190" y="3339"/>
                  </a:lnTo>
                  <a:lnTo>
                    <a:pt x="6018" y="2879"/>
                  </a:lnTo>
                  <a:lnTo>
                    <a:pt x="45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8" name="Google Shape;988;p71"/>
            <p:cNvSpPr/>
            <p:nvPr/>
          </p:nvSpPr>
          <p:spPr>
            <a:xfrm>
              <a:off x="4733650" y="673950"/>
              <a:ext cx="96475" cy="100250"/>
            </a:xfrm>
            <a:custGeom>
              <a:rect b="b" l="l" r="r" t="t"/>
              <a:pathLst>
                <a:path extrusionOk="0" h="4010" w="3859">
                  <a:moveTo>
                    <a:pt x="3549" y="0"/>
                  </a:moveTo>
                  <a:lnTo>
                    <a:pt x="0" y="3549"/>
                  </a:lnTo>
                  <a:lnTo>
                    <a:pt x="477" y="4009"/>
                  </a:lnTo>
                  <a:lnTo>
                    <a:pt x="3858" y="628"/>
                  </a:lnTo>
                  <a:lnTo>
                    <a:pt x="35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9" name="Google Shape;989;p71"/>
            <p:cNvSpPr/>
            <p:nvPr/>
          </p:nvSpPr>
          <p:spPr>
            <a:xfrm>
              <a:off x="4731975" y="707000"/>
              <a:ext cx="159450" cy="146275"/>
            </a:xfrm>
            <a:custGeom>
              <a:rect b="b" l="l" r="r" t="t"/>
              <a:pathLst>
                <a:path extrusionOk="0" h="5851" w="6378">
                  <a:moveTo>
                    <a:pt x="4327" y="1"/>
                  </a:moveTo>
                  <a:lnTo>
                    <a:pt x="318" y="4001"/>
                  </a:lnTo>
                  <a:lnTo>
                    <a:pt x="0" y="5851"/>
                  </a:lnTo>
                  <a:lnTo>
                    <a:pt x="1733" y="4947"/>
                  </a:lnTo>
                  <a:lnTo>
                    <a:pt x="6378" y="293"/>
                  </a:lnTo>
                  <a:lnTo>
                    <a:pt x="43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0" name="Google Shape;990;p71"/>
          <p:cNvSpPr txBox="1"/>
          <p:nvPr>
            <p:ph type="title"/>
          </p:nvPr>
        </p:nvSpPr>
        <p:spPr>
          <a:xfrm>
            <a:off x="5429700" y="1756350"/>
            <a:ext cx="2795400" cy="782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Extra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Exploration of Interest</a:t>
            </a:r>
            <a:endParaRPr sz="3000"/>
          </a:p>
        </p:txBody>
      </p:sp>
      <p:sp>
        <p:nvSpPr>
          <p:cNvPr id="991" name="Google Shape;991;p71"/>
          <p:cNvSpPr txBox="1"/>
          <p:nvPr>
            <p:ph idx="1" type="subTitle"/>
          </p:nvPr>
        </p:nvSpPr>
        <p:spPr>
          <a:xfrm>
            <a:off x="5522475" y="2630388"/>
            <a:ext cx="2992200" cy="105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>
                <a:solidFill>
                  <a:srgbClr val="FFC94A"/>
                </a:solidFill>
                <a:latin typeface="Work Sans"/>
                <a:ea typeface="Work Sans"/>
                <a:cs typeface="Work Sans"/>
                <a:sym typeface="Work Sans"/>
              </a:rPr>
              <a:t>Balloting Demo</a:t>
            </a:r>
            <a:endParaRPr sz="2400">
              <a:solidFill>
                <a:srgbClr val="FFC94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36"/>
          <p:cNvSpPr/>
          <p:nvPr/>
        </p:nvSpPr>
        <p:spPr>
          <a:xfrm>
            <a:off x="4386088" y="2023401"/>
            <a:ext cx="1091709" cy="1091709"/>
          </a:xfrm>
          <a:custGeom>
            <a:rect b="b" l="l" r="r" t="t"/>
            <a:pathLst>
              <a:path extrusionOk="0" h="38125" w="38125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7" name="Google Shape;427;p36"/>
          <p:cNvSpPr txBox="1"/>
          <p:nvPr>
            <p:ph type="title"/>
          </p:nvPr>
        </p:nvSpPr>
        <p:spPr>
          <a:xfrm>
            <a:off x="5598275" y="1729975"/>
            <a:ext cx="2783400" cy="84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Opening</a:t>
            </a:r>
            <a:endParaRPr/>
          </a:p>
        </p:txBody>
      </p:sp>
      <p:sp>
        <p:nvSpPr>
          <p:cNvPr id="428" name="Google Shape;428;p36"/>
          <p:cNvSpPr txBox="1"/>
          <p:nvPr>
            <p:ph idx="2" type="title"/>
          </p:nvPr>
        </p:nvSpPr>
        <p:spPr>
          <a:xfrm>
            <a:off x="5731375" y="2470025"/>
            <a:ext cx="27834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94A"/>
                </a:solidFill>
              </a:rPr>
              <a:t>Why Oscars?</a:t>
            </a:r>
            <a:r>
              <a:rPr lang="en">
                <a:solidFill>
                  <a:srgbClr val="FFC94A"/>
                </a:solidFill>
              </a:rPr>
              <a:t> </a:t>
            </a:r>
            <a:endParaRPr>
              <a:solidFill>
                <a:srgbClr val="FFC94A"/>
              </a:solidFill>
            </a:endParaRPr>
          </a:p>
        </p:txBody>
      </p:sp>
      <p:sp>
        <p:nvSpPr>
          <p:cNvPr id="429" name="Google Shape;429;p36"/>
          <p:cNvSpPr txBox="1"/>
          <p:nvPr>
            <p:ph idx="3" type="title"/>
          </p:nvPr>
        </p:nvSpPr>
        <p:spPr>
          <a:xfrm>
            <a:off x="4374838" y="2019475"/>
            <a:ext cx="1091700" cy="110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grpSp>
        <p:nvGrpSpPr>
          <p:cNvPr id="430" name="Google Shape;430;p36"/>
          <p:cNvGrpSpPr/>
          <p:nvPr/>
        </p:nvGrpSpPr>
        <p:grpSpPr>
          <a:xfrm>
            <a:off x="646923" y="556763"/>
            <a:ext cx="3618680" cy="4024973"/>
            <a:chOff x="646923" y="556763"/>
            <a:chExt cx="3618680" cy="4024973"/>
          </a:xfrm>
        </p:grpSpPr>
        <p:sp>
          <p:nvSpPr>
            <p:cNvPr id="431" name="Google Shape;431;p36"/>
            <p:cNvSpPr/>
            <p:nvPr/>
          </p:nvSpPr>
          <p:spPr>
            <a:xfrm>
              <a:off x="646923" y="872534"/>
              <a:ext cx="3618680" cy="3618680"/>
            </a:xfrm>
            <a:custGeom>
              <a:rect b="b" l="l" r="r" t="t"/>
              <a:pathLst>
                <a:path extrusionOk="0" h="38826" w="38826">
                  <a:moveTo>
                    <a:pt x="19409" y="0"/>
                  </a:moveTo>
                  <a:cubicBezTo>
                    <a:pt x="8688" y="0"/>
                    <a:pt x="1" y="8687"/>
                    <a:pt x="1" y="19408"/>
                  </a:cubicBezTo>
                  <a:cubicBezTo>
                    <a:pt x="1" y="30130"/>
                    <a:pt x="8688" y="38825"/>
                    <a:pt x="19409" y="38825"/>
                  </a:cubicBezTo>
                  <a:cubicBezTo>
                    <a:pt x="30130" y="38825"/>
                    <a:pt x="38826" y="30130"/>
                    <a:pt x="38826" y="19408"/>
                  </a:cubicBezTo>
                  <a:cubicBezTo>
                    <a:pt x="38826" y="8687"/>
                    <a:pt x="30130" y="0"/>
                    <a:pt x="19409" y="0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2" name="Google Shape;432;p36"/>
            <p:cNvSpPr/>
            <p:nvPr/>
          </p:nvSpPr>
          <p:spPr>
            <a:xfrm>
              <a:off x="872381" y="1922467"/>
              <a:ext cx="2149902" cy="2253636"/>
            </a:xfrm>
            <a:custGeom>
              <a:rect b="b" l="l" r="r" t="t"/>
              <a:pathLst>
                <a:path extrusionOk="0" h="24180" w="23067">
                  <a:moveTo>
                    <a:pt x="19978" y="0"/>
                  </a:moveTo>
                  <a:lnTo>
                    <a:pt x="12195" y="6244"/>
                  </a:lnTo>
                  <a:cubicBezTo>
                    <a:pt x="12119" y="7407"/>
                    <a:pt x="11400" y="9098"/>
                    <a:pt x="11400" y="9098"/>
                  </a:cubicBezTo>
                  <a:cubicBezTo>
                    <a:pt x="11400" y="9098"/>
                    <a:pt x="9809" y="10763"/>
                    <a:pt x="6043" y="13558"/>
                  </a:cubicBezTo>
                  <a:cubicBezTo>
                    <a:pt x="4545" y="14672"/>
                    <a:pt x="2235" y="16153"/>
                    <a:pt x="1" y="17525"/>
                  </a:cubicBezTo>
                  <a:cubicBezTo>
                    <a:pt x="1474" y="20195"/>
                    <a:pt x="3549" y="22472"/>
                    <a:pt x="6052" y="24179"/>
                  </a:cubicBezTo>
                  <a:lnTo>
                    <a:pt x="16747" y="13374"/>
                  </a:lnTo>
                  <a:cubicBezTo>
                    <a:pt x="16747" y="13374"/>
                    <a:pt x="16751" y="13375"/>
                    <a:pt x="16759" y="13375"/>
                  </a:cubicBezTo>
                  <a:cubicBezTo>
                    <a:pt x="16818" y="13375"/>
                    <a:pt x="17144" y="13336"/>
                    <a:pt x="18455" y="12688"/>
                  </a:cubicBezTo>
                  <a:cubicBezTo>
                    <a:pt x="19936" y="11952"/>
                    <a:pt x="21903" y="7457"/>
                    <a:pt x="21903" y="7457"/>
                  </a:cubicBezTo>
                  <a:cubicBezTo>
                    <a:pt x="21903" y="7457"/>
                    <a:pt x="23066" y="7005"/>
                    <a:pt x="23050" y="6143"/>
                  </a:cubicBezTo>
                  <a:cubicBezTo>
                    <a:pt x="23033" y="5290"/>
                    <a:pt x="22397" y="5114"/>
                    <a:pt x="22397" y="5114"/>
                  </a:cubicBezTo>
                  <a:cubicBezTo>
                    <a:pt x="22397" y="5114"/>
                    <a:pt x="22598" y="4235"/>
                    <a:pt x="22405" y="3800"/>
                  </a:cubicBezTo>
                  <a:cubicBezTo>
                    <a:pt x="22213" y="3365"/>
                    <a:pt x="21359" y="2846"/>
                    <a:pt x="21359" y="2846"/>
                  </a:cubicBezTo>
                  <a:cubicBezTo>
                    <a:pt x="21359" y="2846"/>
                    <a:pt x="21409" y="2695"/>
                    <a:pt x="21376" y="2360"/>
                  </a:cubicBezTo>
                  <a:cubicBezTo>
                    <a:pt x="21342" y="2034"/>
                    <a:pt x="21041" y="1758"/>
                    <a:pt x="20765" y="1306"/>
                  </a:cubicBezTo>
                  <a:cubicBezTo>
                    <a:pt x="20509" y="899"/>
                    <a:pt x="20225" y="879"/>
                    <a:pt x="20171" y="879"/>
                  </a:cubicBezTo>
                  <a:cubicBezTo>
                    <a:pt x="20165" y="879"/>
                    <a:pt x="20162" y="879"/>
                    <a:pt x="20162" y="879"/>
                  </a:cubicBezTo>
                  <a:lnTo>
                    <a:pt x="1997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36"/>
            <p:cNvSpPr/>
            <p:nvPr/>
          </p:nvSpPr>
          <p:spPr>
            <a:xfrm>
              <a:off x="2409853" y="2486439"/>
              <a:ext cx="383901" cy="488381"/>
            </a:xfrm>
            <a:custGeom>
              <a:rect b="b" l="l" r="r" t="t"/>
              <a:pathLst>
                <a:path extrusionOk="0" h="5240" w="4119">
                  <a:moveTo>
                    <a:pt x="1247" y="0"/>
                  </a:moveTo>
                  <a:lnTo>
                    <a:pt x="218" y="276"/>
                  </a:lnTo>
                  <a:cubicBezTo>
                    <a:pt x="218" y="276"/>
                    <a:pt x="0" y="2477"/>
                    <a:pt x="1080" y="3683"/>
                  </a:cubicBezTo>
                  <a:cubicBezTo>
                    <a:pt x="2168" y="4888"/>
                    <a:pt x="4118" y="5239"/>
                    <a:pt x="4118" y="5239"/>
                  </a:cubicBezTo>
                  <a:lnTo>
                    <a:pt x="2043" y="695"/>
                  </a:lnTo>
                  <a:lnTo>
                    <a:pt x="1247" y="0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1562733" y="862375"/>
              <a:ext cx="1618648" cy="2382349"/>
            </a:xfrm>
            <a:custGeom>
              <a:rect b="b" l="l" r="r" t="t"/>
              <a:pathLst>
                <a:path extrusionOk="0" h="25561" w="17367">
                  <a:moveTo>
                    <a:pt x="3649" y="0"/>
                  </a:moveTo>
                  <a:lnTo>
                    <a:pt x="2804" y="51"/>
                  </a:lnTo>
                  <a:lnTo>
                    <a:pt x="2260" y="695"/>
                  </a:lnTo>
                  <a:cubicBezTo>
                    <a:pt x="2260" y="695"/>
                    <a:pt x="2486" y="1657"/>
                    <a:pt x="2042" y="2294"/>
                  </a:cubicBezTo>
                  <a:cubicBezTo>
                    <a:pt x="1591" y="2930"/>
                    <a:pt x="0" y="4503"/>
                    <a:pt x="0" y="4503"/>
                  </a:cubicBezTo>
                  <a:cubicBezTo>
                    <a:pt x="0" y="4503"/>
                    <a:pt x="1423" y="8261"/>
                    <a:pt x="2938" y="8663"/>
                  </a:cubicBezTo>
                  <a:cubicBezTo>
                    <a:pt x="4018" y="8939"/>
                    <a:pt x="5273" y="10512"/>
                    <a:pt x="5901" y="11383"/>
                  </a:cubicBezTo>
                  <a:cubicBezTo>
                    <a:pt x="5892" y="11759"/>
                    <a:pt x="5968" y="12705"/>
                    <a:pt x="6729" y="14228"/>
                  </a:cubicBezTo>
                  <a:cubicBezTo>
                    <a:pt x="7734" y="16237"/>
                    <a:pt x="10646" y="18639"/>
                    <a:pt x="10646" y="18639"/>
                  </a:cubicBezTo>
                  <a:cubicBezTo>
                    <a:pt x="10646" y="18639"/>
                    <a:pt x="10546" y="19317"/>
                    <a:pt x="11081" y="20388"/>
                  </a:cubicBezTo>
                  <a:cubicBezTo>
                    <a:pt x="11625" y="21459"/>
                    <a:pt x="13626" y="23895"/>
                    <a:pt x="13626" y="23895"/>
                  </a:cubicBezTo>
                  <a:cubicBezTo>
                    <a:pt x="13626" y="23895"/>
                    <a:pt x="13441" y="24129"/>
                    <a:pt x="13157" y="24522"/>
                  </a:cubicBezTo>
                  <a:cubicBezTo>
                    <a:pt x="12872" y="24916"/>
                    <a:pt x="12638" y="25560"/>
                    <a:pt x="12638" y="25560"/>
                  </a:cubicBezTo>
                  <a:lnTo>
                    <a:pt x="15006" y="24380"/>
                  </a:lnTo>
                  <a:lnTo>
                    <a:pt x="17367" y="23192"/>
                  </a:lnTo>
                  <a:cubicBezTo>
                    <a:pt x="17367" y="23192"/>
                    <a:pt x="16705" y="22991"/>
                    <a:pt x="16220" y="22982"/>
                  </a:cubicBezTo>
                  <a:cubicBezTo>
                    <a:pt x="16058" y="22980"/>
                    <a:pt x="15918" y="22979"/>
                    <a:pt x="15802" y="22979"/>
                  </a:cubicBezTo>
                  <a:cubicBezTo>
                    <a:pt x="15572" y="22979"/>
                    <a:pt x="15442" y="22982"/>
                    <a:pt x="15442" y="22982"/>
                  </a:cubicBezTo>
                  <a:cubicBezTo>
                    <a:pt x="15442" y="22982"/>
                    <a:pt x="14688" y="19919"/>
                    <a:pt x="14153" y="18848"/>
                  </a:cubicBezTo>
                  <a:cubicBezTo>
                    <a:pt x="13609" y="17777"/>
                    <a:pt x="13006" y="17450"/>
                    <a:pt x="13006" y="17450"/>
                  </a:cubicBezTo>
                  <a:cubicBezTo>
                    <a:pt x="13006" y="17450"/>
                    <a:pt x="12822" y="13684"/>
                    <a:pt x="11818" y="11675"/>
                  </a:cubicBezTo>
                  <a:cubicBezTo>
                    <a:pt x="11056" y="10161"/>
                    <a:pt x="10336" y="9525"/>
                    <a:pt x="10027" y="9307"/>
                  </a:cubicBezTo>
                  <a:cubicBezTo>
                    <a:pt x="9709" y="8286"/>
                    <a:pt x="9198" y="6344"/>
                    <a:pt x="9625" y="5306"/>
                  </a:cubicBezTo>
                  <a:cubicBezTo>
                    <a:pt x="10219" y="3859"/>
                    <a:pt x="8052" y="469"/>
                    <a:pt x="8052" y="469"/>
                  </a:cubicBezTo>
                  <a:cubicBezTo>
                    <a:pt x="8052" y="469"/>
                    <a:pt x="5943" y="779"/>
                    <a:pt x="5124" y="779"/>
                  </a:cubicBezTo>
                  <a:cubicBezTo>
                    <a:pt x="5103" y="779"/>
                    <a:pt x="5083" y="779"/>
                    <a:pt x="5064" y="779"/>
                  </a:cubicBezTo>
                  <a:cubicBezTo>
                    <a:pt x="4285" y="754"/>
                    <a:pt x="3649" y="0"/>
                    <a:pt x="364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1773372" y="862375"/>
              <a:ext cx="372158" cy="174755"/>
            </a:xfrm>
            <a:custGeom>
              <a:rect b="b" l="l" r="r" t="t"/>
              <a:pathLst>
                <a:path extrusionOk="0" h="1875" w="3993">
                  <a:moveTo>
                    <a:pt x="1389" y="0"/>
                  </a:moveTo>
                  <a:lnTo>
                    <a:pt x="544" y="51"/>
                  </a:lnTo>
                  <a:lnTo>
                    <a:pt x="0" y="695"/>
                  </a:lnTo>
                  <a:cubicBezTo>
                    <a:pt x="0" y="695"/>
                    <a:pt x="126" y="1222"/>
                    <a:pt x="8" y="1750"/>
                  </a:cubicBezTo>
                  <a:cubicBezTo>
                    <a:pt x="282" y="1818"/>
                    <a:pt x="650" y="1875"/>
                    <a:pt x="1116" y="1875"/>
                  </a:cubicBezTo>
                  <a:cubicBezTo>
                    <a:pt x="1333" y="1875"/>
                    <a:pt x="1572" y="1862"/>
                    <a:pt x="1833" y="1833"/>
                  </a:cubicBezTo>
                  <a:cubicBezTo>
                    <a:pt x="2611" y="1758"/>
                    <a:pt x="3440" y="1155"/>
                    <a:pt x="3992" y="703"/>
                  </a:cubicBezTo>
                  <a:lnTo>
                    <a:pt x="3992" y="703"/>
                  </a:lnTo>
                  <a:cubicBezTo>
                    <a:pt x="3572" y="748"/>
                    <a:pt x="3165" y="780"/>
                    <a:pt x="2892" y="780"/>
                  </a:cubicBezTo>
                  <a:cubicBezTo>
                    <a:pt x="2861" y="780"/>
                    <a:pt x="2831" y="780"/>
                    <a:pt x="2804" y="779"/>
                  </a:cubicBezTo>
                  <a:cubicBezTo>
                    <a:pt x="2025" y="762"/>
                    <a:pt x="1389" y="0"/>
                    <a:pt x="1389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1579883" y="556763"/>
              <a:ext cx="370573" cy="426495"/>
            </a:xfrm>
            <a:custGeom>
              <a:rect b="b" l="l" r="r" t="t"/>
              <a:pathLst>
                <a:path extrusionOk="0" h="4576" w="3976">
                  <a:moveTo>
                    <a:pt x="1689" y="0"/>
                  </a:moveTo>
                  <a:cubicBezTo>
                    <a:pt x="1467" y="0"/>
                    <a:pt x="1241" y="51"/>
                    <a:pt x="1030" y="158"/>
                  </a:cubicBezTo>
                  <a:cubicBezTo>
                    <a:pt x="302" y="526"/>
                    <a:pt x="1" y="1413"/>
                    <a:pt x="369" y="2149"/>
                  </a:cubicBezTo>
                  <a:lnTo>
                    <a:pt x="1164" y="3740"/>
                  </a:lnTo>
                  <a:cubicBezTo>
                    <a:pt x="1298" y="3999"/>
                    <a:pt x="1524" y="4200"/>
                    <a:pt x="1792" y="4300"/>
                  </a:cubicBezTo>
                  <a:lnTo>
                    <a:pt x="2361" y="4510"/>
                  </a:lnTo>
                  <a:cubicBezTo>
                    <a:pt x="2472" y="4554"/>
                    <a:pt x="2588" y="4576"/>
                    <a:pt x="2703" y="4576"/>
                  </a:cubicBezTo>
                  <a:cubicBezTo>
                    <a:pt x="2848" y="4576"/>
                    <a:pt x="2992" y="4541"/>
                    <a:pt x="3122" y="4476"/>
                  </a:cubicBezTo>
                  <a:lnTo>
                    <a:pt x="3231" y="4418"/>
                  </a:lnTo>
                  <a:cubicBezTo>
                    <a:pt x="3474" y="4300"/>
                    <a:pt x="3650" y="4083"/>
                    <a:pt x="3725" y="3832"/>
                  </a:cubicBezTo>
                  <a:lnTo>
                    <a:pt x="3892" y="3246"/>
                  </a:lnTo>
                  <a:cubicBezTo>
                    <a:pt x="3976" y="2970"/>
                    <a:pt x="3951" y="2668"/>
                    <a:pt x="3817" y="2409"/>
                  </a:cubicBezTo>
                  <a:lnTo>
                    <a:pt x="3022" y="819"/>
                  </a:lnTo>
                  <a:cubicBezTo>
                    <a:pt x="2760" y="302"/>
                    <a:pt x="2234" y="0"/>
                    <a:pt x="168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2184396" y="2009053"/>
              <a:ext cx="299646" cy="479806"/>
            </a:xfrm>
            <a:custGeom>
              <a:rect b="b" l="l" r="r" t="t"/>
              <a:pathLst>
                <a:path extrusionOk="0" h="5148" w="3215">
                  <a:moveTo>
                    <a:pt x="1" y="0"/>
                  </a:moveTo>
                  <a:lnTo>
                    <a:pt x="1" y="0"/>
                  </a:lnTo>
                  <a:cubicBezTo>
                    <a:pt x="17" y="360"/>
                    <a:pt x="135" y="1071"/>
                    <a:pt x="662" y="2134"/>
                  </a:cubicBezTo>
                  <a:cubicBezTo>
                    <a:pt x="1214" y="3231"/>
                    <a:pt x="2469" y="4477"/>
                    <a:pt x="3214" y="5147"/>
                  </a:cubicBezTo>
                  <a:lnTo>
                    <a:pt x="3214" y="5147"/>
                  </a:lnTo>
                  <a:cubicBezTo>
                    <a:pt x="3187" y="5115"/>
                    <a:pt x="2038" y="3181"/>
                    <a:pt x="1457" y="2226"/>
                  </a:cubicBezTo>
                  <a:cubicBezTo>
                    <a:pt x="880" y="1264"/>
                    <a:pt x="1" y="0"/>
                    <a:pt x="1" y="0"/>
                  </a:cubicBezTo>
                  <a:close/>
                  <a:moveTo>
                    <a:pt x="3214" y="5147"/>
                  </a:moveTo>
                  <a:cubicBezTo>
                    <a:pt x="3214" y="5147"/>
                    <a:pt x="3214" y="5147"/>
                    <a:pt x="3214" y="5147"/>
                  </a:cubicBezTo>
                  <a:cubicBezTo>
                    <a:pt x="3214" y="5147"/>
                    <a:pt x="3214" y="5147"/>
                    <a:pt x="3214" y="514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2585354" y="2966155"/>
              <a:ext cx="818318" cy="468902"/>
            </a:xfrm>
            <a:custGeom>
              <a:rect b="b" l="l" r="r" t="t"/>
              <a:pathLst>
                <a:path extrusionOk="0" h="5031" w="8780">
                  <a:moveTo>
                    <a:pt x="8361" y="0"/>
                  </a:moveTo>
                  <a:lnTo>
                    <a:pt x="1" y="4193"/>
                  </a:lnTo>
                  <a:lnTo>
                    <a:pt x="419" y="5030"/>
                  </a:lnTo>
                  <a:lnTo>
                    <a:pt x="8780" y="837"/>
                  </a:lnTo>
                  <a:lnTo>
                    <a:pt x="8361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2667279" y="3271954"/>
              <a:ext cx="127221" cy="121722"/>
            </a:xfrm>
            <a:custGeom>
              <a:rect b="b" l="l" r="r" t="t"/>
              <a:pathLst>
                <a:path extrusionOk="0" h="1306" w="1365">
                  <a:moveTo>
                    <a:pt x="946" y="0"/>
                  </a:moveTo>
                  <a:lnTo>
                    <a:pt x="0" y="469"/>
                  </a:lnTo>
                  <a:lnTo>
                    <a:pt x="419" y="1306"/>
                  </a:lnTo>
                  <a:lnTo>
                    <a:pt x="1364" y="829"/>
                  </a:lnTo>
                  <a:lnTo>
                    <a:pt x="94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585354" y="2966155"/>
              <a:ext cx="812073" cy="429850"/>
            </a:xfrm>
            <a:custGeom>
              <a:rect b="b" l="l" r="r" t="t"/>
              <a:pathLst>
                <a:path extrusionOk="0" h="4612" w="8713">
                  <a:moveTo>
                    <a:pt x="8361" y="0"/>
                  </a:moveTo>
                  <a:lnTo>
                    <a:pt x="1" y="4193"/>
                  </a:lnTo>
                  <a:lnTo>
                    <a:pt x="210" y="4612"/>
                  </a:lnTo>
                  <a:lnTo>
                    <a:pt x="8713" y="703"/>
                  </a:lnTo>
                  <a:lnTo>
                    <a:pt x="8361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2551055" y="2935771"/>
              <a:ext cx="847956" cy="451473"/>
            </a:xfrm>
            <a:custGeom>
              <a:rect b="b" l="l" r="r" t="t"/>
              <a:pathLst>
                <a:path extrusionOk="0" h="4844" w="9098">
                  <a:moveTo>
                    <a:pt x="8723" y="1"/>
                  </a:moveTo>
                  <a:cubicBezTo>
                    <a:pt x="8674" y="1"/>
                    <a:pt x="8625" y="12"/>
                    <a:pt x="8579" y="33"/>
                  </a:cubicBezTo>
                  <a:lnTo>
                    <a:pt x="226" y="4226"/>
                  </a:lnTo>
                  <a:cubicBezTo>
                    <a:pt x="59" y="4310"/>
                    <a:pt x="0" y="4503"/>
                    <a:pt x="76" y="4662"/>
                  </a:cubicBezTo>
                  <a:cubicBezTo>
                    <a:pt x="136" y="4776"/>
                    <a:pt x="253" y="4843"/>
                    <a:pt x="373" y="4843"/>
                  </a:cubicBezTo>
                  <a:cubicBezTo>
                    <a:pt x="420" y="4843"/>
                    <a:pt x="467" y="4833"/>
                    <a:pt x="511" y="4812"/>
                  </a:cubicBezTo>
                  <a:lnTo>
                    <a:pt x="8872" y="619"/>
                  </a:lnTo>
                  <a:cubicBezTo>
                    <a:pt x="9031" y="536"/>
                    <a:pt x="9098" y="343"/>
                    <a:pt x="9014" y="184"/>
                  </a:cubicBezTo>
                  <a:cubicBezTo>
                    <a:pt x="8960" y="65"/>
                    <a:pt x="8843" y="1"/>
                    <a:pt x="872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2564290" y="3037921"/>
              <a:ext cx="1142849" cy="887008"/>
            </a:xfrm>
            <a:custGeom>
              <a:rect b="b" l="l" r="r" t="t"/>
              <a:pathLst>
                <a:path extrusionOk="0" h="9517" w="12262">
                  <a:moveTo>
                    <a:pt x="10002" y="0"/>
                  </a:moveTo>
                  <a:lnTo>
                    <a:pt x="1" y="5022"/>
                  </a:lnTo>
                  <a:lnTo>
                    <a:pt x="2252" y="9516"/>
                  </a:lnTo>
                  <a:lnTo>
                    <a:pt x="12262" y="4495"/>
                  </a:lnTo>
                  <a:lnTo>
                    <a:pt x="10002" y="0"/>
                  </a:ln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3292856" y="3090954"/>
              <a:ext cx="340935" cy="452498"/>
            </a:xfrm>
            <a:custGeom>
              <a:rect b="b" l="l" r="r" t="t"/>
              <a:pathLst>
                <a:path extrusionOk="0" h="4855" w="3658">
                  <a:moveTo>
                    <a:pt x="1632" y="0"/>
                  </a:moveTo>
                  <a:lnTo>
                    <a:pt x="0" y="821"/>
                  </a:lnTo>
                  <a:lnTo>
                    <a:pt x="2026" y="4855"/>
                  </a:lnTo>
                  <a:lnTo>
                    <a:pt x="3658" y="4034"/>
                  </a:lnTo>
                  <a:lnTo>
                    <a:pt x="1632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564290" y="3038667"/>
              <a:ext cx="978253" cy="514944"/>
            </a:xfrm>
            <a:custGeom>
              <a:rect b="b" l="l" r="r" t="t"/>
              <a:pathLst>
                <a:path extrusionOk="0" h="5525" w="10496">
                  <a:moveTo>
                    <a:pt x="10002" y="1"/>
                  </a:moveTo>
                  <a:lnTo>
                    <a:pt x="1" y="5014"/>
                  </a:lnTo>
                  <a:lnTo>
                    <a:pt x="252" y="5524"/>
                  </a:lnTo>
                  <a:lnTo>
                    <a:pt x="10496" y="971"/>
                  </a:lnTo>
                  <a:lnTo>
                    <a:pt x="10002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697691" y="1354581"/>
              <a:ext cx="277743" cy="126476"/>
            </a:xfrm>
            <a:custGeom>
              <a:rect b="b" l="l" r="r" t="t"/>
              <a:pathLst>
                <a:path extrusionOk="0" h="1357" w="2980">
                  <a:moveTo>
                    <a:pt x="0" y="0"/>
                  </a:moveTo>
                  <a:lnTo>
                    <a:pt x="1406" y="1189"/>
                  </a:lnTo>
                  <a:lnTo>
                    <a:pt x="2009" y="1356"/>
                  </a:lnTo>
                  <a:lnTo>
                    <a:pt x="2980" y="394"/>
                  </a:lnTo>
                  <a:lnTo>
                    <a:pt x="2980" y="394"/>
                  </a:lnTo>
                  <a:cubicBezTo>
                    <a:pt x="2980" y="394"/>
                    <a:pt x="2519" y="645"/>
                    <a:pt x="2026" y="720"/>
                  </a:cubicBezTo>
                  <a:cubicBezTo>
                    <a:pt x="2003" y="724"/>
                    <a:pt x="1979" y="725"/>
                    <a:pt x="1953" y="725"/>
                  </a:cubicBezTo>
                  <a:cubicBezTo>
                    <a:pt x="1396" y="725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612690" y="976269"/>
              <a:ext cx="869020" cy="908818"/>
            </a:xfrm>
            <a:custGeom>
              <a:rect b="b" l="l" r="r" t="t"/>
              <a:pathLst>
                <a:path extrusionOk="0" h="9751" w="9324">
                  <a:moveTo>
                    <a:pt x="7574" y="0"/>
                  </a:moveTo>
                  <a:cubicBezTo>
                    <a:pt x="7574" y="0"/>
                    <a:pt x="7348" y="50"/>
                    <a:pt x="7306" y="477"/>
                  </a:cubicBezTo>
                  <a:lnTo>
                    <a:pt x="7298" y="410"/>
                  </a:lnTo>
                  <a:lnTo>
                    <a:pt x="7239" y="2494"/>
                  </a:lnTo>
                  <a:cubicBezTo>
                    <a:pt x="7223" y="2904"/>
                    <a:pt x="6921" y="3256"/>
                    <a:pt x="6520" y="3323"/>
                  </a:cubicBezTo>
                  <a:lnTo>
                    <a:pt x="4771" y="3633"/>
                  </a:lnTo>
                  <a:cubicBezTo>
                    <a:pt x="4712" y="3641"/>
                    <a:pt x="4662" y="3666"/>
                    <a:pt x="4620" y="3708"/>
                  </a:cubicBezTo>
                  <a:lnTo>
                    <a:pt x="3423" y="4838"/>
                  </a:lnTo>
                  <a:lnTo>
                    <a:pt x="3247" y="4988"/>
                  </a:lnTo>
                  <a:cubicBezTo>
                    <a:pt x="3092" y="5100"/>
                    <a:pt x="2911" y="5157"/>
                    <a:pt x="2729" y="5157"/>
                  </a:cubicBezTo>
                  <a:cubicBezTo>
                    <a:pt x="2557" y="5157"/>
                    <a:pt x="2385" y="5107"/>
                    <a:pt x="2235" y="5005"/>
                  </a:cubicBezTo>
                  <a:lnTo>
                    <a:pt x="971" y="4118"/>
                  </a:lnTo>
                  <a:cubicBezTo>
                    <a:pt x="633" y="3789"/>
                    <a:pt x="395" y="3715"/>
                    <a:pt x="248" y="3715"/>
                  </a:cubicBezTo>
                  <a:cubicBezTo>
                    <a:pt x="126" y="3715"/>
                    <a:pt x="67" y="3766"/>
                    <a:pt x="67" y="3766"/>
                  </a:cubicBezTo>
                  <a:lnTo>
                    <a:pt x="0" y="4068"/>
                  </a:lnTo>
                  <a:lnTo>
                    <a:pt x="1908" y="6177"/>
                  </a:lnTo>
                  <a:lnTo>
                    <a:pt x="1682" y="6369"/>
                  </a:lnTo>
                  <a:cubicBezTo>
                    <a:pt x="1900" y="6570"/>
                    <a:pt x="2536" y="7181"/>
                    <a:pt x="3197" y="7842"/>
                  </a:cubicBezTo>
                  <a:cubicBezTo>
                    <a:pt x="3892" y="8328"/>
                    <a:pt x="4578" y="9114"/>
                    <a:pt x="5063" y="9750"/>
                  </a:cubicBezTo>
                  <a:cubicBezTo>
                    <a:pt x="5150" y="9656"/>
                    <a:pt x="5299" y="9625"/>
                    <a:pt x="5489" y="9625"/>
                  </a:cubicBezTo>
                  <a:cubicBezTo>
                    <a:pt x="5841" y="9625"/>
                    <a:pt x="6331" y="9731"/>
                    <a:pt x="6813" y="9731"/>
                  </a:cubicBezTo>
                  <a:cubicBezTo>
                    <a:pt x="7106" y="9731"/>
                    <a:pt x="7396" y="9692"/>
                    <a:pt x="7650" y="9566"/>
                  </a:cubicBezTo>
                  <a:cubicBezTo>
                    <a:pt x="8394" y="9190"/>
                    <a:pt x="8662" y="7641"/>
                    <a:pt x="9323" y="7507"/>
                  </a:cubicBezTo>
                  <a:cubicBezTo>
                    <a:pt x="9206" y="7089"/>
                    <a:pt x="9089" y="6604"/>
                    <a:pt x="9014" y="6110"/>
                  </a:cubicBezTo>
                  <a:lnTo>
                    <a:pt x="9022" y="6110"/>
                  </a:lnTo>
                  <a:lnTo>
                    <a:pt x="8989" y="5934"/>
                  </a:lnTo>
                  <a:cubicBezTo>
                    <a:pt x="8980" y="5875"/>
                    <a:pt x="8972" y="5817"/>
                    <a:pt x="8964" y="5767"/>
                  </a:cubicBezTo>
                  <a:cubicBezTo>
                    <a:pt x="8754" y="4620"/>
                    <a:pt x="8520" y="3298"/>
                    <a:pt x="8478" y="2971"/>
                  </a:cubicBezTo>
                  <a:lnTo>
                    <a:pt x="8411" y="2980"/>
                  </a:lnTo>
                  <a:lnTo>
                    <a:pt x="7859" y="126"/>
                  </a:lnTo>
                  <a:lnTo>
                    <a:pt x="7574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1501126" y="1282069"/>
              <a:ext cx="539829" cy="565646"/>
            </a:xfrm>
            <a:custGeom>
              <a:rect b="b" l="l" r="r" t="t"/>
              <a:pathLst>
                <a:path extrusionOk="0" h="6069" w="5792">
                  <a:moveTo>
                    <a:pt x="670" y="0"/>
                  </a:moveTo>
                  <a:cubicBezTo>
                    <a:pt x="670" y="0"/>
                    <a:pt x="0" y="854"/>
                    <a:pt x="260" y="1967"/>
                  </a:cubicBezTo>
                  <a:cubicBezTo>
                    <a:pt x="527" y="3088"/>
                    <a:pt x="1875" y="4344"/>
                    <a:pt x="3147" y="5432"/>
                  </a:cubicBezTo>
                  <a:cubicBezTo>
                    <a:pt x="3736" y="5934"/>
                    <a:pt x="4350" y="6069"/>
                    <a:pt x="4838" y="6069"/>
                  </a:cubicBezTo>
                  <a:cubicBezTo>
                    <a:pt x="5398" y="6069"/>
                    <a:pt x="5792" y="5892"/>
                    <a:pt x="5792" y="5892"/>
                  </a:cubicBezTo>
                  <a:cubicBezTo>
                    <a:pt x="5792" y="5892"/>
                    <a:pt x="5499" y="5256"/>
                    <a:pt x="5080" y="4787"/>
                  </a:cubicBezTo>
                  <a:cubicBezTo>
                    <a:pt x="4654" y="4319"/>
                    <a:pt x="4017" y="3607"/>
                    <a:pt x="2963" y="2109"/>
                  </a:cubicBezTo>
                  <a:cubicBezTo>
                    <a:pt x="1917" y="611"/>
                    <a:pt x="670" y="0"/>
                    <a:pt x="670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2288969" y="905994"/>
              <a:ext cx="301976" cy="710762"/>
            </a:xfrm>
            <a:custGeom>
              <a:rect b="b" l="l" r="r" t="t"/>
              <a:pathLst>
                <a:path extrusionOk="0" h="7626" w="3240">
                  <a:moveTo>
                    <a:pt x="269" y="1"/>
                  </a:moveTo>
                  <a:cubicBezTo>
                    <a:pt x="263" y="1"/>
                    <a:pt x="260" y="1"/>
                    <a:pt x="260" y="1"/>
                  </a:cubicBezTo>
                  <a:cubicBezTo>
                    <a:pt x="260" y="1"/>
                    <a:pt x="0" y="1365"/>
                    <a:pt x="578" y="3106"/>
                  </a:cubicBezTo>
                  <a:cubicBezTo>
                    <a:pt x="1147" y="4838"/>
                    <a:pt x="1339" y="5776"/>
                    <a:pt x="1456" y="6395"/>
                  </a:cubicBezTo>
                  <a:cubicBezTo>
                    <a:pt x="1574" y="7014"/>
                    <a:pt x="1917" y="7625"/>
                    <a:pt x="1917" y="7625"/>
                  </a:cubicBezTo>
                  <a:cubicBezTo>
                    <a:pt x="1917" y="7625"/>
                    <a:pt x="3239" y="6889"/>
                    <a:pt x="3130" y="5232"/>
                  </a:cubicBezTo>
                  <a:cubicBezTo>
                    <a:pt x="3013" y="3566"/>
                    <a:pt x="2821" y="1733"/>
                    <a:pt x="2076" y="855"/>
                  </a:cubicBezTo>
                  <a:cubicBezTo>
                    <a:pt x="1379" y="23"/>
                    <a:pt x="375" y="1"/>
                    <a:pt x="269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2309194" y="1019143"/>
              <a:ext cx="141295" cy="413539"/>
            </a:xfrm>
            <a:custGeom>
              <a:rect b="b" l="l" r="r" t="t"/>
              <a:pathLst>
                <a:path extrusionOk="0" h="4437" w="1516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lnTo>
                    <a:pt x="1" y="1"/>
                  </a:lnTo>
                  <a:cubicBezTo>
                    <a:pt x="1" y="1"/>
                    <a:pt x="1" y="1"/>
                    <a:pt x="1" y="1"/>
                  </a:cubicBezTo>
                  <a:close/>
                  <a:moveTo>
                    <a:pt x="1" y="1"/>
                  </a:moveTo>
                  <a:cubicBezTo>
                    <a:pt x="26" y="520"/>
                    <a:pt x="118" y="1172"/>
                    <a:pt x="361" y="1892"/>
                  </a:cubicBezTo>
                  <a:cubicBezTo>
                    <a:pt x="737" y="3047"/>
                    <a:pt x="955" y="3850"/>
                    <a:pt x="1080" y="4436"/>
                  </a:cubicBezTo>
                  <a:cubicBezTo>
                    <a:pt x="1147" y="4361"/>
                    <a:pt x="1382" y="4043"/>
                    <a:pt x="1449" y="3683"/>
                  </a:cubicBezTo>
                  <a:cubicBezTo>
                    <a:pt x="1516" y="3273"/>
                    <a:pt x="1164" y="2737"/>
                    <a:pt x="771" y="2285"/>
                  </a:cubicBezTo>
                  <a:cubicBezTo>
                    <a:pt x="387" y="1835"/>
                    <a:pt x="3" y="27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2310033" y="1835881"/>
              <a:ext cx="758296" cy="1293371"/>
            </a:xfrm>
            <a:custGeom>
              <a:rect b="b" l="l" r="r" t="t"/>
              <a:pathLst>
                <a:path extrusionOk="0" h="13877" w="8136">
                  <a:moveTo>
                    <a:pt x="0" y="0"/>
                  </a:moveTo>
                  <a:lnTo>
                    <a:pt x="6930" y="13818"/>
                  </a:lnTo>
                  <a:lnTo>
                    <a:pt x="7022" y="13743"/>
                  </a:lnTo>
                  <a:lnTo>
                    <a:pt x="7097" y="13876"/>
                  </a:lnTo>
                  <a:lnTo>
                    <a:pt x="8135" y="13358"/>
                  </a:lnTo>
                  <a:cubicBezTo>
                    <a:pt x="8127" y="13358"/>
                    <a:pt x="7758" y="13023"/>
                    <a:pt x="7357" y="12973"/>
                  </a:cubicBezTo>
                  <a:cubicBezTo>
                    <a:pt x="7244" y="12960"/>
                    <a:pt x="7137" y="12956"/>
                    <a:pt x="7042" y="12956"/>
                  </a:cubicBezTo>
                  <a:cubicBezTo>
                    <a:pt x="6947" y="12956"/>
                    <a:pt x="6863" y="12960"/>
                    <a:pt x="6796" y="12964"/>
                  </a:cubicBezTo>
                  <a:cubicBezTo>
                    <a:pt x="6361" y="11759"/>
                    <a:pt x="5532" y="9466"/>
                    <a:pt x="5281" y="8905"/>
                  </a:cubicBezTo>
                  <a:cubicBezTo>
                    <a:pt x="4938" y="8127"/>
                    <a:pt x="4285" y="7382"/>
                    <a:pt x="4285" y="7382"/>
                  </a:cubicBezTo>
                  <a:cubicBezTo>
                    <a:pt x="4285" y="7382"/>
                    <a:pt x="2712" y="3273"/>
                    <a:pt x="2377" y="2586"/>
                  </a:cubicBezTo>
                  <a:cubicBezTo>
                    <a:pt x="2051" y="1900"/>
                    <a:pt x="1590" y="1230"/>
                    <a:pt x="1590" y="1230"/>
                  </a:cubicBezTo>
                  <a:lnTo>
                    <a:pt x="1465" y="67"/>
                  </a:lnTo>
                  <a:lnTo>
                    <a:pt x="921" y="113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2202384" y="1664201"/>
              <a:ext cx="769946" cy="1472227"/>
            </a:xfrm>
            <a:custGeom>
              <a:rect b="b" l="l" r="r" t="t"/>
              <a:pathLst>
                <a:path extrusionOk="0" h="15796" w="8261">
                  <a:moveTo>
                    <a:pt x="620" y="1"/>
                  </a:moveTo>
                  <a:lnTo>
                    <a:pt x="0" y="311"/>
                  </a:lnTo>
                  <a:lnTo>
                    <a:pt x="7918" y="15702"/>
                  </a:lnTo>
                  <a:cubicBezTo>
                    <a:pt x="7947" y="15761"/>
                    <a:pt x="8006" y="15795"/>
                    <a:pt x="8068" y="15795"/>
                  </a:cubicBezTo>
                  <a:cubicBezTo>
                    <a:pt x="8093" y="15795"/>
                    <a:pt x="8119" y="15789"/>
                    <a:pt x="8143" y="15777"/>
                  </a:cubicBezTo>
                  <a:cubicBezTo>
                    <a:pt x="8227" y="15735"/>
                    <a:pt x="8261" y="15635"/>
                    <a:pt x="8219" y="15551"/>
                  </a:cubicBezTo>
                  <a:lnTo>
                    <a:pt x="620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2202384" y="1679021"/>
              <a:ext cx="710669" cy="1396360"/>
            </a:xfrm>
            <a:custGeom>
              <a:rect b="b" l="l" r="r" t="t"/>
              <a:pathLst>
                <a:path extrusionOk="0" h="14982" w="7625">
                  <a:moveTo>
                    <a:pt x="310" y="1"/>
                  </a:moveTo>
                  <a:lnTo>
                    <a:pt x="0" y="152"/>
                  </a:lnTo>
                  <a:lnTo>
                    <a:pt x="7625" y="14982"/>
                  </a:lnTo>
                  <a:lnTo>
                    <a:pt x="3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2114960" y="1408079"/>
              <a:ext cx="443178" cy="329564"/>
            </a:xfrm>
            <a:custGeom>
              <a:rect b="b" l="l" r="r" t="t"/>
              <a:pathLst>
                <a:path extrusionOk="0" h="3536" w="4755">
                  <a:moveTo>
                    <a:pt x="3833" y="1"/>
                  </a:moveTo>
                  <a:cubicBezTo>
                    <a:pt x="3627" y="1"/>
                    <a:pt x="3372" y="53"/>
                    <a:pt x="3072" y="188"/>
                  </a:cubicBezTo>
                  <a:cubicBezTo>
                    <a:pt x="2386" y="498"/>
                    <a:pt x="2035" y="1293"/>
                    <a:pt x="1725" y="1510"/>
                  </a:cubicBezTo>
                  <a:cubicBezTo>
                    <a:pt x="1424" y="1728"/>
                    <a:pt x="1047" y="1619"/>
                    <a:pt x="871" y="1686"/>
                  </a:cubicBezTo>
                  <a:cubicBezTo>
                    <a:pt x="704" y="1753"/>
                    <a:pt x="1" y="2305"/>
                    <a:pt x="1" y="2305"/>
                  </a:cubicBezTo>
                  <a:cubicBezTo>
                    <a:pt x="1" y="2305"/>
                    <a:pt x="76" y="2607"/>
                    <a:pt x="235" y="2757"/>
                  </a:cubicBezTo>
                  <a:cubicBezTo>
                    <a:pt x="394" y="2916"/>
                    <a:pt x="620" y="3017"/>
                    <a:pt x="737" y="3209"/>
                  </a:cubicBezTo>
                  <a:cubicBezTo>
                    <a:pt x="846" y="3393"/>
                    <a:pt x="1281" y="3536"/>
                    <a:pt x="1281" y="3536"/>
                  </a:cubicBezTo>
                  <a:cubicBezTo>
                    <a:pt x="1281" y="3536"/>
                    <a:pt x="1775" y="3109"/>
                    <a:pt x="1934" y="2950"/>
                  </a:cubicBezTo>
                  <a:cubicBezTo>
                    <a:pt x="2093" y="2782"/>
                    <a:pt x="3516" y="2649"/>
                    <a:pt x="4135" y="1962"/>
                  </a:cubicBezTo>
                  <a:cubicBezTo>
                    <a:pt x="4755" y="1276"/>
                    <a:pt x="4637" y="498"/>
                    <a:pt x="4378" y="196"/>
                  </a:cubicBezTo>
                  <a:cubicBezTo>
                    <a:pt x="4284" y="88"/>
                    <a:pt x="4099" y="1"/>
                    <a:pt x="383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1832649" y="1429423"/>
              <a:ext cx="373742" cy="414099"/>
            </a:xfrm>
            <a:custGeom>
              <a:rect b="b" l="l" r="r" t="t"/>
              <a:pathLst>
                <a:path extrusionOk="0" h="4443" w="4010">
                  <a:moveTo>
                    <a:pt x="3011" y="0"/>
                  </a:moveTo>
                  <a:cubicBezTo>
                    <a:pt x="2966" y="0"/>
                    <a:pt x="2920" y="19"/>
                    <a:pt x="2888" y="51"/>
                  </a:cubicBezTo>
                  <a:cubicBezTo>
                    <a:pt x="2712" y="227"/>
                    <a:pt x="2277" y="662"/>
                    <a:pt x="2201" y="796"/>
                  </a:cubicBezTo>
                  <a:cubicBezTo>
                    <a:pt x="2101" y="963"/>
                    <a:pt x="2151" y="1357"/>
                    <a:pt x="1883" y="1650"/>
                  </a:cubicBezTo>
                  <a:cubicBezTo>
                    <a:pt x="1615" y="1942"/>
                    <a:pt x="845" y="2152"/>
                    <a:pt x="419" y="2821"/>
                  </a:cubicBezTo>
                  <a:cubicBezTo>
                    <a:pt x="0" y="3491"/>
                    <a:pt x="385" y="3943"/>
                    <a:pt x="553" y="4135"/>
                  </a:cubicBezTo>
                  <a:cubicBezTo>
                    <a:pt x="727" y="4326"/>
                    <a:pt x="1228" y="4442"/>
                    <a:pt x="1654" y="4442"/>
                  </a:cubicBezTo>
                  <a:cubicBezTo>
                    <a:pt x="1881" y="4442"/>
                    <a:pt x="2087" y="4409"/>
                    <a:pt x="2210" y="4336"/>
                  </a:cubicBezTo>
                  <a:cubicBezTo>
                    <a:pt x="3047" y="3842"/>
                    <a:pt x="3114" y="2160"/>
                    <a:pt x="3306" y="2018"/>
                  </a:cubicBezTo>
                  <a:cubicBezTo>
                    <a:pt x="3499" y="1876"/>
                    <a:pt x="4009" y="1415"/>
                    <a:pt x="4009" y="1415"/>
                  </a:cubicBezTo>
                  <a:cubicBezTo>
                    <a:pt x="4009" y="1415"/>
                    <a:pt x="3934" y="955"/>
                    <a:pt x="3766" y="821"/>
                  </a:cubicBezTo>
                  <a:cubicBezTo>
                    <a:pt x="3599" y="679"/>
                    <a:pt x="3524" y="444"/>
                    <a:pt x="3398" y="260"/>
                  </a:cubicBezTo>
                  <a:cubicBezTo>
                    <a:pt x="3323" y="151"/>
                    <a:pt x="3180" y="68"/>
                    <a:pt x="3080" y="18"/>
                  </a:cubicBezTo>
                  <a:cubicBezTo>
                    <a:pt x="3059" y="6"/>
                    <a:pt x="3035" y="0"/>
                    <a:pt x="3011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1662554" y="748481"/>
              <a:ext cx="89008" cy="57972"/>
            </a:xfrm>
            <a:custGeom>
              <a:rect b="b" l="l" r="r" t="t"/>
              <a:pathLst>
                <a:path extrusionOk="0" h="622" w="955">
                  <a:moveTo>
                    <a:pt x="888" y="0"/>
                  </a:moveTo>
                  <a:lnTo>
                    <a:pt x="1" y="444"/>
                  </a:lnTo>
                  <a:cubicBezTo>
                    <a:pt x="1" y="444"/>
                    <a:pt x="173" y="621"/>
                    <a:pt x="407" y="621"/>
                  </a:cubicBezTo>
                  <a:cubicBezTo>
                    <a:pt x="474" y="621"/>
                    <a:pt x="546" y="607"/>
                    <a:pt x="620" y="570"/>
                  </a:cubicBezTo>
                  <a:cubicBezTo>
                    <a:pt x="955" y="402"/>
                    <a:pt x="888" y="0"/>
                    <a:pt x="888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1776447" y="691534"/>
              <a:ext cx="89008" cy="146701"/>
            </a:xfrm>
            <a:custGeom>
              <a:rect b="b" l="l" r="r" t="t"/>
              <a:pathLst>
                <a:path extrusionOk="0" h="1574" w="955">
                  <a:moveTo>
                    <a:pt x="888" y="0"/>
                  </a:moveTo>
                  <a:lnTo>
                    <a:pt x="1" y="444"/>
                  </a:lnTo>
                  <a:lnTo>
                    <a:pt x="570" y="1574"/>
                  </a:lnTo>
                  <a:cubicBezTo>
                    <a:pt x="570" y="1574"/>
                    <a:pt x="762" y="1197"/>
                    <a:pt x="645" y="963"/>
                  </a:cubicBezTo>
                  <a:cubicBezTo>
                    <a:pt x="578" y="829"/>
                    <a:pt x="453" y="703"/>
                    <a:pt x="352" y="620"/>
                  </a:cubicBezTo>
                  <a:cubicBezTo>
                    <a:pt x="436" y="620"/>
                    <a:pt x="519" y="611"/>
                    <a:pt x="620" y="570"/>
                  </a:cubicBezTo>
                  <a:cubicBezTo>
                    <a:pt x="955" y="394"/>
                    <a:pt x="888" y="1"/>
                    <a:pt x="888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1783437" y="861537"/>
              <a:ext cx="100752" cy="50050"/>
            </a:xfrm>
            <a:custGeom>
              <a:rect b="b" l="l" r="r" t="t"/>
              <a:pathLst>
                <a:path extrusionOk="0" h="537" w="1081">
                  <a:moveTo>
                    <a:pt x="1081" y="1"/>
                  </a:moveTo>
                  <a:lnTo>
                    <a:pt x="1081" y="1"/>
                  </a:lnTo>
                  <a:cubicBezTo>
                    <a:pt x="1080" y="1"/>
                    <a:pt x="662" y="34"/>
                    <a:pt x="570" y="76"/>
                  </a:cubicBezTo>
                  <a:cubicBezTo>
                    <a:pt x="545" y="93"/>
                    <a:pt x="528" y="110"/>
                    <a:pt x="520" y="135"/>
                  </a:cubicBezTo>
                  <a:cubicBezTo>
                    <a:pt x="503" y="160"/>
                    <a:pt x="478" y="168"/>
                    <a:pt x="453" y="168"/>
                  </a:cubicBezTo>
                  <a:cubicBezTo>
                    <a:pt x="442" y="165"/>
                    <a:pt x="432" y="163"/>
                    <a:pt x="422" y="163"/>
                  </a:cubicBezTo>
                  <a:cubicBezTo>
                    <a:pt x="407" y="163"/>
                    <a:pt x="392" y="167"/>
                    <a:pt x="378" y="177"/>
                  </a:cubicBezTo>
                  <a:cubicBezTo>
                    <a:pt x="277" y="227"/>
                    <a:pt x="1" y="537"/>
                    <a:pt x="1" y="537"/>
                  </a:cubicBezTo>
                  <a:lnTo>
                    <a:pt x="503" y="294"/>
                  </a:lnTo>
                  <a:lnTo>
                    <a:pt x="587" y="252"/>
                  </a:lnTo>
                  <a:lnTo>
                    <a:pt x="1081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622756" y="622098"/>
              <a:ext cx="84348" cy="158165"/>
            </a:xfrm>
            <a:custGeom>
              <a:rect b="b" l="l" r="r" t="t"/>
              <a:pathLst>
                <a:path extrusionOk="0" h="1697" w="905">
                  <a:moveTo>
                    <a:pt x="252" y="1"/>
                  </a:moveTo>
                  <a:cubicBezTo>
                    <a:pt x="252" y="1"/>
                    <a:pt x="76" y="335"/>
                    <a:pt x="34" y="653"/>
                  </a:cubicBezTo>
                  <a:cubicBezTo>
                    <a:pt x="1" y="971"/>
                    <a:pt x="244" y="1482"/>
                    <a:pt x="244" y="1482"/>
                  </a:cubicBezTo>
                  <a:lnTo>
                    <a:pt x="244" y="1649"/>
                  </a:lnTo>
                  <a:cubicBezTo>
                    <a:pt x="244" y="1675"/>
                    <a:pt x="264" y="1697"/>
                    <a:pt x="289" y="1697"/>
                  </a:cubicBezTo>
                  <a:cubicBezTo>
                    <a:pt x="296" y="1697"/>
                    <a:pt x="303" y="1695"/>
                    <a:pt x="310" y="1691"/>
                  </a:cubicBezTo>
                  <a:lnTo>
                    <a:pt x="871" y="1407"/>
                  </a:lnTo>
                  <a:cubicBezTo>
                    <a:pt x="905" y="1390"/>
                    <a:pt x="888" y="1348"/>
                    <a:pt x="854" y="1348"/>
                  </a:cubicBezTo>
                  <a:lnTo>
                    <a:pt x="511" y="1365"/>
                  </a:lnTo>
                  <a:cubicBezTo>
                    <a:pt x="511" y="1365"/>
                    <a:pt x="285" y="980"/>
                    <a:pt x="218" y="653"/>
                  </a:cubicBezTo>
                  <a:cubicBezTo>
                    <a:pt x="160" y="327"/>
                    <a:pt x="252" y="1"/>
                    <a:pt x="25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1525266" y="1330348"/>
              <a:ext cx="146794" cy="288741"/>
            </a:xfrm>
            <a:custGeom>
              <a:rect b="b" l="l" r="r" t="t"/>
              <a:pathLst>
                <a:path extrusionOk="0" h="3098" w="1575">
                  <a:moveTo>
                    <a:pt x="536" y="1"/>
                  </a:moveTo>
                  <a:lnTo>
                    <a:pt x="536" y="1"/>
                  </a:lnTo>
                  <a:cubicBezTo>
                    <a:pt x="536" y="1"/>
                    <a:pt x="1" y="871"/>
                    <a:pt x="335" y="1775"/>
                  </a:cubicBezTo>
                  <a:cubicBezTo>
                    <a:pt x="679" y="2679"/>
                    <a:pt x="1574" y="3098"/>
                    <a:pt x="1574" y="3098"/>
                  </a:cubicBezTo>
                  <a:cubicBezTo>
                    <a:pt x="1574" y="3098"/>
                    <a:pt x="1248" y="2805"/>
                    <a:pt x="871" y="1909"/>
                  </a:cubicBezTo>
                  <a:cubicBezTo>
                    <a:pt x="494" y="1014"/>
                    <a:pt x="536" y="1"/>
                    <a:pt x="53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1845883" y="1565220"/>
              <a:ext cx="174848" cy="222381"/>
            </a:xfrm>
            <a:custGeom>
              <a:rect b="b" l="l" r="r" t="t"/>
              <a:pathLst>
                <a:path extrusionOk="0" h="2386" w="1876">
                  <a:moveTo>
                    <a:pt x="1875" y="0"/>
                  </a:moveTo>
                  <a:lnTo>
                    <a:pt x="1875" y="0"/>
                  </a:lnTo>
                  <a:cubicBezTo>
                    <a:pt x="1842" y="67"/>
                    <a:pt x="1800" y="134"/>
                    <a:pt x="1741" y="193"/>
                  </a:cubicBezTo>
                  <a:cubicBezTo>
                    <a:pt x="1473" y="485"/>
                    <a:pt x="703" y="695"/>
                    <a:pt x="277" y="1364"/>
                  </a:cubicBezTo>
                  <a:cubicBezTo>
                    <a:pt x="0" y="1799"/>
                    <a:pt x="67" y="2143"/>
                    <a:pt x="201" y="2385"/>
                  </a:cubicBezTo>
                  <a:cubicBezTo>
                    <a:pt x="201" y="2385"/>
                    <a:pt x="352" y="1540"/>
                    <a:pt x="762" y="1222"/>
                  </a:cubicBezTo>
                  <a:cubicBezTo>
                    <a:pt x="1172" y="904"/>
                    <a:pt x="1775" y="502"/>
                    <a:pt x="1842" y="201"/>
                  </a:cubicBezTo>
                  <a:cubicBezTo>
                    <a:pt x="1858" y="134"/>
                    <a:pt x="1867" y="59"/>
                    <a:pt x="187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2185980" y="1678927"/>
              <a:ext cx="130390" cy="79129"/>
            </a:xfrm>
            <a:custGeom>
              <a:rect b="b" l="l" r="r" t="t"/>
              <a:pathLst>
                <a:path extrusionOk="0" h="849" w="1399">
                  <a:moveTo>
                    <a:pt x="1213" y="1"/>
                  </a:moveTo>
                  <a:cubicBezTo>
                    <a:pt x="1188" y="1"/>
                    <a:pt x="1163" y="6"/>
                    <a:pt x="1139" y="19"/>
                  </a:cubicBezTo>
                  <a:lnTo>
                    <a:pt x="109" y="538"/>
                  </a:lnTo>
                  <a:cubicBezTo>
                    <a:pt x="34" y="579"/>
                    <a:pt x="0" y="672"/>
                    <a:pt x="42" y="755"/>
                  </a:cubicBezTo>
                  <a:cubicBezTo>
                    <a:pt x="72" y="814"/>
                    <a:pt x="127" y="849"/>
                    <a:pt x="186" y="849"/>
                  </a:cubicBezTo>
                  <a:cubicBezTo>
                    <a:pt x="210" y="849"/>
                    <a:pt x="235" y="843"/>
                    <a:pt x="260" y="831"/>
                  </a:cubicBezTo>
                  <a:lnTo>
                    <a:pt x="1289" y="312"/>
                  </a:lnTo>
                  <a:cubicBezTo>
                    <a:pt x="1365" y="270"/>
                    <a:pt x="1398" y="178"/>
                    <a:pt x="1356" y="94"/>
                  </a:cubicBezTo>
                  <a:cubicBezTo>
                    <a:pt x="1327" y="35"/>
                    <a:pt x="1272" y="1"/>
                    <a:pt x="1213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>
              <a:off x="1533095" y="1382635"/>
              <a:ext cx="295732" cy="403380"/>
            </a:xfrm>
            <a:custGeom>
              <a:rect b="b" l="l" r="r" t="t"/>
              <a:pathLst>
                <a:path extrusionOk="0" h="4328" w="3173">
                  <a:moveTo>
                    <a:pt x="226" y="1"/>
                  </a:moveTo>
                  <a:cubicBezTo>
                    <a:pt x="226" y="1"/>
                    <a:pt x="0" y="645"/>
                    <a:pt x="327" y="1382"/>
                  </a:cubicBezTo>
                  <a:cubicBezTo>
                    <a:pt x="653" y="2126"/>
                    <a:pt x="3172" y="4328"/>
                    <a:pt x="3172" y="4328"/>
                  </a:cubicBezTo>
                  <a:cubicBezTo>
                    <a:pt x="3172" y="4328"/>
                    <a:pt x="3139" y="3348"/>
                    <a:pt x="2779" y="2947"/>
                  </a:cubicBezTo>
                  <a:cubicBezTo>
                    <a:pt x="2419" y="2545"/>
                    <a:pt x="1624" y="2629"/>
                    <a:pt x="1440" y="2511"/>
                  </a:cubicBezTo>
                  <a:cubicBezTo>
                    <a:pt x="1256" y="2394"/>
                    <a:pt x="829" y="1792"/>
                    <a:pt x="829" y="1792"/>
                  </a:cubicBezTo>
                  <a:lnTo>
                    <a:pt x="2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3" name="Google Shape;463;p36"/>
            <p:cNvSpPr/>
            <p:nvPr/>
          </p:nvSpPr>
          <p:spPr>
            <a:xfrm>
              <a:off x="1815499" y="923237"/>
              <a:ext cx="39797" cy="39052"/>
            </a:xfrm>
            <a:custGeom>
              <a:rect b="b" l="l" r="r" t="t"/>
              <a:pathLst>
                <a:path extrusionOk="0" h="419" w="427">
                  <a:moveTo>
                    <a:pt x="234" y="0"/>
                  </a:moveTo>
                  <a:lnTo>
                    <a:pt x="25" y="17"/>
                  </a:lnTo>
                  <a:cubicBezTo>
                    <a:pt x="8" y="25"/>
                    <a:pt x="0" y="50"/>
                    <a:pt x="8" y="59"/>
                  </a:cubicBezTo>
                  <a:lnTo>
                    <a:pt x="84" y="117"/>
                  </a:lnTo>
                  <a:cubicBezTo>
                    <a:pt x="109" y="142"/>
                    <a:pt x="126" y="176"/>
                    <a:pt x="117" y="209"/>
                  </a:cubicBezTo>
                  <a:cubicBezTo>
                    <a:pt x="109" y="260"/>
                    <a:pt x="109" y="327"/>
                    <a:pt x="151" y="377"/>
                  </a:cubicBezTo>
                  <a:cubicBezTo>
                    <a:pt x="180" y="409"/>
                    <a:pt x="227" y="419"/>
                    <a:pt x="275" y="419"/>
                  </a:cubicBezTo>
                  <a:cubicBezTo>
                    <a:pt x="351" y="419"/>
                    <a:pt x="427" y="393"/>
                    <a:pt x="427" y="393"/>
                  </a:cubicBezTo>
                  <a:cubicBezTo>
                    <a:pt x="427" y="393"/>
                    <a:pt x="301" y="310"/>
                    <a:pt x="268" y="234"/>
                  </a:cubicBezTo>
                  <a:cubicBezTo>
                    <a:pt x="226" y="159"/>
                    <a:pt x="259" y="75"/>
                    <a:pt x="259" y="75"/>
                  </a:cubicBezTo>
                  <a:lnTo>
                    <a:pt x="276" y="50"/>
                  </a:lnTo>
                  <a:cubicBezTo>
                    <a:pt x="285" y="25"/>
                    <a:pt x="259" y="0"/>
                    <a:pt x="23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4" name="Google Shape;464;p36"/>
            <p:cNvSpPr/>
            <p:nvPr/>
          </p:nvSpPr>
          <p:spPr>
            <a:xfrm>
              <a:off x="1765822" y="690136"/>
              <a:ext cx="34112" cy="27495"/>
            </a:xfrm>
            <a:custGeom>
              <a:rect b="b" l="l" r="r" t="t"/>
              <a:pathLst>
                <a:path extrusionOk="0" h="295" w="366">
                  <a:moveTo>
                    <a:pt x="83" y="0"/>
                  </a:moveTo>
                  <a:cubicBezTo>
                    <a:pt x="37" y="0"/>
                    <a:pt x="0" y="43"/>
                    <a:pt x="14" y="91"/>
                  </a:cubicBezTo>
                  <a:lnTo>
                    <a:pt x="48" y="258"/>
                  </a:lnTo>
                  <a:cubicBezTo>
                    <a:pt x="54" y="284"/>
                    <a:pt x="75" y="295"/>
                    <a:pt x="96" y="295"/>
                  </a:cubicBezTo>
                  <a:cubicBezTo>
                    <a:pt x="102" y="295"/>
                    <a:pt x="109" y="294"/>
                    <a:pt x="115" y="292"/>
                  </a:cubicBezTo>
                  <a:lnTo>
                    <a:pt x="315" y="191"/>
                  </a:lnTo>
                  <a:cubicBezTo>
                    <a:pt x="366" y="158"/>
                    <a:pt x="357" y="82"/>
                    <a:pt x="299" y="66"/>
                  </a:cubicBezTo>
                  <a:lnTo>
                    <a:pt x="115" y="7"/>
                  </a:lnTo>
                  <a:cubicBezTo>
                    <a:pt x="104" y="3"/>
                    <a:pt x="93" y="0"/>
                    <a:pt x="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5" name="Google Shape;465;p36"/>
            <p:cNvSpPr/>
            <p:nvPr/>
          </p:nvSpPr>
          <p:spPr>
            <a:xfrm>
              <a:off x="2604088" y="3294509"/>
              <a:ext cx="65615" cy="73444"/>
            </a:xfrm>
            <a:custGeom>
              <a:rect b="b" l="l" r="r" t="t"/>
              <a:pathLst>
                <a:path extrusionOk="0" h="788" w="704">
                  <a:moveTo>
                    <a:pt x="410" y="1"/>
                  </a:moveTo>
                  <a:lnTo>
                    <a:pt x="0" y="202"/>
                  </a:lnTo>
                  <a:lnTo>
                    <a:pt x="285" y="787"/>
                  </a:lnTo>
                  <a:lnTo>
                    <a:pt x="703" y="578"/>
                  </a:lnTo>
                  <a:lnTo>
                    <a:pt x="41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6" name="Google Shape;466;p36"/>
            <p:cNvSpPr/>
            <p:nvPr/>
          </p:nvSpPr>
          <p:spPr>
            <a:xfrm>
              <a:off x="2524493" y="3001386"/>
              <a:ext cx="1006401" cy="530602"/>
            </a:xfrm>
            <a:custGeom>
              <a:rect b="b" l="l" r="r" t="t"/>
              <a:pathLst>
                <a:path extrusionOk="0" h="5693" w="10798">
                  <a:moveTo>
                    <a:pt x="10421" y="0"/>
                  </a:moveTo>
                  <a:cubicBezTo>
                    <a:pt x="10373" y="0"/>
                    <a:pt x="10324" y="11"/>
                    <a:pt x="10278" y="32"/>
                  </a:cubicBezTo>
                  <a:lnTo>
                    <a:pt x="227" y="5071"/>
                  </a:lnTo>
                  <a:cubicBezTo>
                    <a:pt x="68" y="5154"/>
                    <a:pt x="1" y="5347"/>
                    <a:pt x="84" y="5514"/>
                  </a:cubicBezTo>
                  <a:cubicBezTo>
                    <a:pt x="138" y="5626"/>
                    <a:pt x="253" y="5693"/>
                    <a:pt x="372" y="5693"/>
                  </a:cubicBezTo>
                  <a:cubicBezTo>
                    <a:pt x="422" y="5693"/>
                    <a:pt x="473" y="5681"/>
                    <a:pt x="520" y="5657"/>
                  </a:cubicBezTo>
                  <a:lnTo>
                    <a:pt x="10571" y="618"/>
                  </a:lnTo>
                  <a:cubicBezTo>
                    <a:pt x="10730" y="535"/>
                    <a:pt x="10797" y="342"/>
                    <a:pt x="10713" y="183"/>
                  </a:cubicBezTo>
                  <a:cubicBezTo>
                    <a:pt x="10654" y="64"/>
                    <a:pt x="10539" y="0"/>
                    <a:pt x="10421" y="0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7" name="Google Shape;467;p36"/>
            <p:cNvSpPr/>
            <p:nvPr/>
          </p:nvSpPr>
          <p:spPr>
            <a:xfrm>
              <a:off x="2740537" y="3431518"/>
              <a:ext cx="1005562" cy="530322"/>
            </a:xfrm>
            <a:custGeom>
              <a:rect b="b" l="l" r="r" t="t"/>
              <a:pathLst>
                <a:path extrusionOk="0" h="5690" w="10789">
                  <a:moveTo>
                    <a:pt x="10421" y="1"/>
                  </a:moveTo>
                  <a:cubicBezTo>
                    <a:pt x="10371" y="1"/>
                    <a:pt x="10319" y="13"/>
                    <a:pt x="10270" y="37"/>
                  </a:cubicBezTo>
                  <a:lnTo>
                    <a:pt x="227" y="5076"/>
                  </a:lnTo>
                  <a:cubicBezTo>
                    <a:pt x="60" y="5151"/>
                    <a:pt x="1" y="5352"/>
                    <a:pt x="76" y="5511"/>
                  </a:cubicBezTo>
                  <a:cubicBezTo>
                    <a:pt x="135" y="5623"/>
                    <a:pt x="248" y="5689"/>
                    <a:pt x="369" y="5689"/>
                  </a:cubicBezTo>
                  <a:cubicBezTo>
                    <a:pt x="419" y="5689"/>
                    <a:pt x="471" y="5678"/>
                    <a:pt x="520" y="5653"/>
                  </a:cubicBezTo>
                  <a:lnTo>
                    <a:pt x="10563" y="615"/>
                  </a:lnTo>
                  <a:cubicBezTo>
                    <a:pt x="10722" y="539"/>
                    <a:pt x="10789" y="339"/>
                    <a:pt x="10714" y="179"/>
                  </a:cubicBezTo>
                  <a:cubicBezTo>
                    <a:pt x="10655" y="67"/>
                    <a:pt x="10541" y="1"/>
                    <a:pt x="10421" y="1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8" name="Google Shape;468;p36"/>
            <p:cNvSpPr/>
            <p:nvPr/>
          </p:nvSpPr>
          <p:spPr>
            <a:xfrm>
              <a:off x="3389600" y="3023847"/>
              <a:ext cx="81925" cy="81273"/>
            </a:xfrm>
            <a:custGeom>
              <a:rect b="b" l="l" r="r" t="t"/>
              <a:pathLst>
                <a:path extrusionOk="0" h="872" w="879">
                  <a:moveTo>
                    <a:pt x="586" y="1"/>
                  </a:moveTo>
                  <a:lnTo>
                    <a:pt x="0" y="294"/>
                  </a:lnTo>
                  <a:lnTo>
                    <a:pt x="293" y="871"/>
                  </a:lnTo>
                  <a:lnTo>
                    <a:pt x="879" y="578"/>
                  </a:lnTo>
                  <a:lnTo>
                    <a:pt x="586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9" name="Google Shape;469;p36"/>
            <p:cNvSpPr/>
            <p:nvPr/>
          </p:nvSpPr>
          <p:spPr>
            <a:xfrm>
              <a:off x="3605644" y="3453700"/>
              <a:ext cx="81179" cy="81925"/>
            </a:xfrm>
            <a:custGeom>
              <a:rect b="b" l="l" r="r" t="t"/>
              <a:pathLst>
                <a:path extrusionOk="0" h="879" w="871">
                  <a:moveTo>
                    <a:pt x="578" y="0"/>
                  </a:moveTo>
                  <a:lnTo>
                    <a:pt x="0" y="293"/>
                  </a:lnTo>
                  <a:lnTo>
                    <a:pt x="293" y="879"/>
                  </a:lnTo>
                  <a:lnTo>
                    <a:pt x="871" y="586"/>
                  </a:lnTo>
                  <a:lnTo>
                    <a:pt x="578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2508089" y="1922467"/>
              <a:ext cx="513359" cy="695104"/>
            </a:xfrm>
            <a:custGeom>
              <a:rect b="b" l="l" r="r" t="t"/>
              <a:pathLst>
                <a:path extrusionOk="0" h="7458" w="5508">
                  <a:moveTo>
                    <a:pt x="2428" y="0"/>
                  </a:moveTo>
                  <a:lnTo>
                    <a:pt x="562" y="645"/>
                  </a:lnTo>
                  <a:cubicBezTo>
                    <a:pt x="1" y="1649"/>
                    <a:pt x="1382" y="2260"/>
                    <a:pt x="1382" y="2260"/>
                  </a:cubicBezTo>
                  <a:cubicBezTo>
                    <a:pt x="1382" y="2260"/>
                    <a:pt x="578" y="3013"/>
                    <a:pt x="955" y="3850"/>
                  </a:cubicBezTo>
                  <a:cubicBezTo>
                    <a:pt x="1340" y="4687"/>
                    <a:pt x="2286" y="4796"/>
                    <a:pt x="2286" y="4796"/>
                  </a:cubicBezTo>
                  <a:cubicBezTo>
                    <a:pt x="2286" y="4796"/>
                    <a:pt x="2135" y="5022"/>
                    <a:pt x="2395" y="5482"/>
                  </a:cubicBezTo>
                  <a:cubicBezTo>
                    <a:pt x="2613" y="5863"/>
                    <a:pt x="2987" y="5893"/>
                    <a:pt x="3099" y="5893"/>
                  </a:cubicBezTo>
                  <a:cubicBezTo>
                    <a:pt x="3119" y="5893"/>
                    <a:pt x="3131" y="5892"/>
                    <a:pt x="3131" y="5892"/>
                  </a:cubicBezTo>
                  <a:lnTo>
                    <a:pt x="3131" y="5892"/>
                  </a:lnTo>
                  <a:cubicBezTo>
                    <a:pt x="3131" y="5892"/>
                    <a:pt x="2913" y="6411"/>
                    <a:pt x="3298" y="6938"/>
                  </a:cubicBezTo>
                  <a:cubicBezTo>
                    <a:pt x="3672" y="7449"/>
                    <a:pt x="4312" y="7457"/>
                    <a:pt x="4351" y="7457"/>
                  </a:cubicBezTo>
                  <a:cubicBezTo>
                    <a:pt x="4352" y="7457"/>
                    <a:pt x="4353" y="7457"/>
                    <a:pt x="4353" y="7457"/>
                  </a:cubicBezTo>
                  <a:cubicBezTo>
                    <a:pt x="4353" y="7457"/>
                    <a:pt x="5508" y="7005"/>
                    <a:pt x="5500" y="6143"/>
                  </a:cubicBezTo>
                  <a:cubicBezTo>
                    <a:pt x="5483" y="5290"/>
                    <a:pt x="4847" y="5114"/>
                    <a:pt x="4847" y="5114"/>
                  </a:cubicBezTo>
                  <a:cubicBezTo>
                    <a:pt x="4847" y="5114"/>
                    <a:pt x="5048" y="4235"/>
                    <a:pt x="4855" y="3800"/>
                  </a:cubicBezTo>
                  <a:cubicBezTo>
                    <a:pt x="4663" y="3365"/>
                    <a:pt x="3809" y="2846"/>
                    <a:pt x="3809" y="2846"/>
                  </a:cubicBezTo>
                  <a:cubicBezTo>
                    <a:pt x="3809" y="2846"/>
                    <a:pt x="3859" y="2695"/>
                    <a:pt x="3826" y="2360"/>
                  </a:cubicBezTo>
                  <a:cubicBezTo>
                    <a:pt x="3792" y="2034"/>
                    <a:pt x="3491" y="1758"/>
                    <a:pt x="3215" y="1306"/>
                  </a:cubicBezTo>
                  <a:cubicBezTo>
                    <a:pt x="2959" y="899"/>
                    <a:pt x="2675" y="879"/>
                    <a:pt x="2621" y="879"/>
                  </a:cubicBezTo>
                  <a:cubicBezTo>
                    <a:pt x="2615" y="879"/>
                    <a:pt x="2612" y="879"/>
                    <a:pt x="2612" y="879"/>
                  </a:cubicBezTo>
                  <a:lnTo>
                    <a:pt x="242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2508089" y="1960680"/>
              <a:ext cx="474401" cy="651392"/>
            </a:xfrm>
            <a:custGeom>
              <a:rect b="b" l="l" r="r" t="t"/>
              <a:pathLst>
                <a:path extrusionOk="0" h="6989" w="5090">
                  <a:moveTo>
                    <a:pt x="1549" y="0"/>
                  </a:moveTo>
                  <a:lnTo>
                    <a:pt x="620" y="218"/>
                  </a:lnTo>
                  <a:lnTo>
                    <a:pt x="562" y="243"/>
                  </a:lnTo>
                  <a:cubicBezTo>
                    <a:pt x="1" y="1247"/>
                    <a:pt x="1382" y="1850"/>
                    <a:pt x="1382" y="1850"/>
                  </a:cubicBezTo>
                  <a:cubicBezTo>
                    <a:pt x="1382" y="1850"/>
                    <a:pt x="578" y="2611"/>
                    <a:pt x="955" y="3440"/>
                  </a:cubicBezTo>
                  <a:cubicBezTo>
                    <a:pt x="1340" y="4277"/>
                    <a:pt x="2286" y="4386"/>
                    <a:pt x="2286" y="4386"/>
                  </a:cubicBezTo>
                  <a:cubicBezTo>
                    <a:pt x="2286" y="4386"/>
                    <a:pt x="2135" y="4612"/>
                    <a:pt x="2395" y="5072"/>
                  </a:cubicBezTo>
                  <a:cubicBezTo>
                    <a:pt x="2613" y="5453"/>
                    <a:pt x="2987" y="5483"/>
                    <a:pt x="3099" y="5483"/>
                  </a:cubicBezTo>
                  <a:cubicBezTo>
                    <a:pt x="3119" y="5483"/>
                    <a:pt x="3131" y="5482"/>
                    <a:pt x="3131" y="5482"/>
                  </a:cubicBezTo>
                  <a:lnTo>
                    <a:pt x="3131" y="5482"/>
                  </a:lnTo>
                  <a:cubicBezTo>
                    <a:pt x="3131" y="5482"/>
                    <a:pt x="2913" y="6001"/>
                    <a:pt x="3298" y="6528"/>
                  </a:cubicBezTo>
                  <a:cubicBezTo>
                    <a:pt x="3324" y="6562"/>
                    <a:pt x="3349" y="6595"/>
                    <a:pt x="3374" y="6620"/>
                  </a:cubicBezTo>
                  <a:cubicBezTo>
                    <a:pt x="3382" y="6629"/>
                    <a:pt x="3390" y="6637"/>
                    <a:pt x="3399" y="6645"/>
                  </a:cubicBezTo>
                  <a:cubicBezTo>
                    <a:pt x="3416" y="6662"/>
                    <a:pt x="3432" y="6687"/>
                    <a:pt x="3457" y="6704"/>
                  </a:cubicBezTo>
                  <a:cubicBezTo>
                    <a:pt x="3466" y="6712"/>
                    <a:pt x="3474" y="6721"/>
                    <a:pt x="3491" y="6729"/>
                  </a:cubicBezTo>
                  <a:cubicBezTo>
                    <a:pt x="3508" y="6746"/>
                    <a:pt x="3524" y="6763"/>
                    <a:pt x="3541" y="6771"/>
                  </a:cubicBezTo>
                  <a:cubicBezTo>
                    <a:pt x="3550" y="6779"/>
                    <a:pt x="3558" y="6788"/>
                    <a:pt x="3575" y="6796"/>
                  </a:cubicBezTo>
                  <a:cubicBezTo>
                    <a:pt x="3591" y="6805"/>
                    <a:pt x="3608" y="6821"/>
                    <a:pt x="3633" y="6830"/>
                  </a:cubicBezTo>
                  <a:lnTo>
                    <a:pt x="3658" y="6846"/>
                  </a:lnTo>
                  <a:cubicBezTo>
                    <a:pt x="3675" y="6863"/>
                    <a:pt x="3700" y="6871"/>
                    <a:pt x="3717" y="6880"/>
                  </a:cubicBezTo>
                  <a:cubicBezTo>
                    <a:pt x="3725" y="6888"/>
                    <a:pt x="3734" y="6888"/>
                    <a:pt x="3742" y="6897"/>
                  </a:cubicBezTo>
                  <a:cubicBezTo>
                    <a:pt x="3767" y="6905"/>
                    <a:pt x="3792" y="6913"/>
                    <a:pt x="3809" y="6922"/>
                  </a:cubicBezTo>
                  <a:lnTo>
                    <a:pt x="3826" y="6930"/>
                  </a:lnTo>
                  <a:cubicBezTo>
                    <a:pt x="3851" y="6938"/>
                    <a:pt x="3876" y="6947"/>
                    <a:pt x="3901" y="6955"/>
                  </a:cubicBezTo>
                  <a:cubicBezTo>
                    <a:pt x="3901" y="6964"/>
                    <a:pt x="3909" y="6964"/>
                    <a:pt x="3909" y="6964"/>
                  </a:cubicBezTo>
                  <a:cubicBezTo>
                    <a:pt x="3934" y="6972"/>
                    <a:pt x="3960" y="6980"/>
                    <a:pt x="3985" y="6989"/>
                  </a:cubicBezTo>
                  <a:cubicBezTo>
                    <a:pt x="4043" y="6938"/>
                    <a:pt x="4102" y="6880"/>
                    <a:pt x="4152" y="6821"/>
                  </a:cubicBezTo>
                  <a:cubicBezTo>
                    <a:pt x="4353" y="6553"/>
                    <a:pt x="4311" y="5650"/>
                    <a:pt x="4311" y="5650"/>
                  </a:cubicBezTo>
                  <a:lnTo>
                    <a:pt x="5089" y="4829"/>
                  </a:lnTo>
                  <a:cubicBezTo>
                    <a:pt x="4964" y="4737"/>
                    <a:pt x="4847" y="4704"/>
                    <a:pt x="4847" y="4704"/>
                  </a:cubicBezTo>
                  <a:cubicBezTo>
                    <a:pt x="4847" y="4704"/>
                    <a:pt x="4629" y="4905"/>
                    <a:pt x="4462" y="5022"/>
                  </a:cubicBezTo>
                  <a:cubicBezTo>
                    <a:pt x="4326" y="5106"/>
                    <a:pt x="4101" y="5200"/>
                    <a:pt x="3913" y="5200"/>
                  </a:cubicBezTo>
                  <a:cubicBezTo>
                    <a:pt x="3857" y="5200"/>
                    <a:pt x="3805" y="5192"/>
                    <a:pt x="3759" y="5172"/>
                  </a:cubicBezTo>
                  <a:cubicBezTo>
                    <a:pt x="3558" y="5089"/>
                    <a:pt x="3399" y="4754"/>
                    <a:pt x="3399" y="4754"/>
                  </a:cubicBezTo>
                  <a:cubicBezTo>
                    <a:pt x="3399" y="4754"/>
                    <a:pt x="3591" y="4486"/>
                    <a:pt x="3884" y="4034"/>
                  </a:cubicBezTo>
                  <a:cubicBezTo>
                    <a:pt x="4077" y="3750"/>
                    <a:pt x="4269" y="3206"/>
                    <a:pt x="4395" y="2854"/>
                  </a:cubicBezTo>
                  <a:cubicBezTo>
                    <a:pt x="4144" y="2653"/>
                    <a:pt x="3893" y="2486"/>
                    <a:pt x="3826" y="2452"/>
                  </a:cubicBezTo>
                  <a:cubicBezTo>
                    <a:pt x="3817" y="2444"/>
                    <a:pt x="3817" y="2444"/>
                    <a:pt x="3817" y="2444"/>
                  </a:cubicBezTo>
                  <a:cubicBezTo>
                    <a:pt x="3817" y="2444"/>
                    <a:pt x="3511" y="2567"/>
                    <a:pt x="3219" y="2567"/>
                  </a:cubicBezTo>
                  <a:cubicBezTo>
                    <a:pt x="3060" y="2567"/>
                    <a:pt x="2905" y="2531"/>
                    <a:pt x="2805" y="2419"/>
                  </a:cubicBezTo>
                  <a:cubicBezTo>
                    <a:pt x="2579" y="2160"/>
                    <a:pt x="2897" y="1130"/>
                    <a:pt x="3047" y="687"/>
                  </a:cubicBezTo>
                  <a:cubicBezTo>
                    <a:pt x="2837" y="476"/>
                    <a:pt x="2641" y="469"/>
                    <a:pt x="2615" y="469"/>
                  </a:cubicBezTo>
                  <a:cubicBezTo>
                    <a:pt x="2613" y="469"/>
                    <a:pt x="2612" y="469"/>
                    <a:pt x="2612" y="469"/>
                  </a:cubicBezTo>
                  <a:cubicBezTo>
                    <a:pt x="2612" y="469"/>
                    <a:pt x="1897" y="975"/>
                    <a:pt x="1595" y="975"/>
                  </a:cubicBezTo>
                  <a:cubicBezTo>
                    <a:pt x="1550" y="975"/>
                    <a:pt x="1514" y="964"/>
                    <a:pt x="1491" y="938"/>
                  </a:cubicBezTo>
                  <a:cubicBezTo>
                    <a:pt x="1399" y="837"/>
                    <a:pt x="1558" y="176"/>
                    <a:pt x="1549" y="0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1975342" y="1778934"/>
              <a:ext cx="840034" cy="889338"/>
            </a:xfrm>
            <a:custGeom>
              <a:rect b="b" l="l" r="r" t="t"/>
              <a:pathLst>
                <a:path extrusionOk="0" h="9542" w="9013">
                  <a:moveTo>
                    <a:pt x="8279" y="0"/>
                  </a:moveTo>
                  <a:cubicBezTo>
                    <a:pt x="8091" y="0"/>
                    <a:pt x="7855" y="18"/>
                    <a:pt x="7558" y="59"/>
                  </a:cubicBezTo>
                  <a:cubicBezTo>
                    <a:pt x="6144" y="251"/>
                    <a:pt x="4545" y="578"/>
                    <a:pt x="4545" y="578"/>
                  </a:cubicBezTo>
                  <a:cubicBezTo>
                    <a:pt x="4545" y="578"/>
                    <a:pt x="1767" y="3047"/>
                    <a:pt x="888" y="4495"/>
                  </a:cubicBezTo>
                  <a:cubicBezTo>
                    <a:pt x="1" y="5942"/>
                    <a:pt x="361" y="7784"/>
                    <a:pt x="361" y="7784"/>
                  </a:cubicBezTo>
                  <a:lnTo>
                    <a:pt x="469" y="9541"/>
                  </a:lnTo>
                  <a:cubicBezTo>
                    <a:pt x="469" y="9541"/>
                    <a:pt x="475" y="9541"/>
                    <a:pt x="487" y="9541"/>
                  </a:cubicBezTo>
                  <a:cubicBezTo>
                    <a:pt x="778" y="9541"/>
                    <a:pt x="4670" y="9510"/>
                    <a:pt x="5290" y="7859"/>
                  </a:cubicBezTo>
                  <a:cubicBezTo>
                    <a:pt x="6027" y="5892"/>
                    <a:pt x="4855" y="3792"/>
                    <a:pt x="4855" y="3792"/>
                  </a:cubicBezTo>
                  <a:lnTo>
                    <a:pt x="6253" y="2268"/>
                  </a:lnTo>
                  <a:cubicBezTo>
                    <a:pt x="6253" y="2268"/>
                    <a:pt x="6349" y="2343"/>
                    <a:pt x="6587" y="2343"/>
                  </a:cubicBezTo>
                  <a:cubicBezTo>
                    <a:pt x="6763" y="2343"/>
                    <a:pt x="7017" y="2302"/>
                    <a:pt x="7366" y="2160"/>
                  </a:cubicBezTo>
                  <a:cubicBezTo>
                    <a:pt x="8194" y="1825"/>
                    <a:pt x="9006" y="979"/>
                    <a:pt x="9006" y="578"/>
                  </a:cubicBezTo>
                  <a:cubicBezTo>
                    <a:pt x="9013" y="260"/>
                    <a:pt x="8988" y="0"/>
                    <a:pt x="827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871635" y="3395914"/>
              <a:ext cx="1086648" cy="780198"/>
            </a:xfrm>
            <a:custGeom>
              <a:rect b="b" l="l" r="r" t="t"/>
              <a:pathLst>
                <a:path extrusionOk="0" h="8371" w="11659">
                  <a:moveTo>
                    <a:pt x="2745" y="1"/>
                  </a:moveTo>
                  <a:cubicBezTo>
                    <a:pt x="1858" y="570"/>
                    <a:pt x="921" y="1156"/>
                    <a:pt x="0" y="1716"/>
                  </a:cubicBezTo>
                  <a:cubicBezTo>
                    <a:pt x="1473" y="4378"/>
                    <a:pt x="3557" y="6663"/>
                    <a:pt x="6060" y="8370"/>
                  </a:cubicBezTo>
                  <a:lnTo>
                    <a:pt x="11659" y="2712"/>
                  </a:lnTo>
                  <a:cubicBezTo>
                    <a:pt x="10529" y="2712"/>
                    <a:pt x="9139" y="2654"/>
                    <a:pt x="7717" y="2461"/>
                  </a:cubicBezTo>
                  <a:cubicBezTo>
                    <a:pt x="4377" y="2009"/>
                    <a:pt x="2745" y="1"/>
                    <a:pt x="2745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3123600" y="1355326"/>
              <a:ext cx="239530" cy="238785"/>
            </a:xfrm>
            <a:custGeom>
              <a:rect b="b" l="l" r="r" t="t"/>
              <a:pathLst>
                <a:path extrusionOk="0" h="2562" w="2570">
                  <a:moveTo>
                    <a:pt x="0" y="1"/>
                  </a:moveTo>
                  <a:lnTo>
                    <a:pt x="377" y="1281"/>
                  </a:lnTo>
                  <a:lnTo>
                    <a:pt x="0" y="2562"/>
                  </a:lnTo>
                  <a:lnTo>
                    <a:pt x="1281" y="2193"/>
                  </a:lnTo>
                  <a:lnTo>
                    <a:pt x="2570" y="2562"/>
                  </a:lnTo>
                  <a:lnTo>
                    <a:pt x="2570" y="2562"/>
                  </a:lnTo>
                  <a:lnTo>
                    <a:pt x="2193" y="1281"/>
                  </a:lnTo>
                  <a:lnTo>
                    <a:pt x="2570" y="1"/>
                  </a:lnTo>
                  <a:lnTo>
                    <a:pt x="2570" y="1"/>
                  </a:lnTo>
                  <a:lnTo>
                    <a:pt x="1281" y="377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1175849" y="2249237"/>
              <a:ext cx="119392" cy="119486"/>
            </a:xfrm>
            <a:custGeom>
              <a:rect b="b" l="l" r="r" t="t"/>
              <a:pathLst>
                <a:path extrusionOk="0" h="1282" w="1281">
                  <a:moveTo>
                    <a:pt x="1281" y="1"/>
                  </a:moveTo>
                  <a:lnTo>
                    <a:pt x="636" y="185"/>
                  </a:lnTo>
                  <a:lnTo>
                    <a:pt x="0" y="1"/>
                  </a:lnTo>
                  <a:lnTo>
                    <a:pt x="0" y="1"/>
                  </a:lnTo>
                  <a:lnTo>
                    <a:pt x="184" y="637"/>
                  </a:lnTo>
                  <a:lnTo>
                    <a:pt x="0" y="1281"/>
                  </a:lnTo>
                  <a:lnTo>
                    <a:pt x="636" y="1089"/>
                  </a:lnTo>
                  <a:lnTo>
                    <a:pt x="1281" y="1281"/>
                  </a:lnTo>
                  <a:lnTo>
                    <a:pt x="1097" y="637"/>
                  </a:lnTo>
                  <a:lnTo>
                    <a:pt x="1281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1503456" y="2398269"/>
              <a:ext cx="143625" cy="144371"/>
            </a:xfrm>
            <a:custGeom>
              <a:rect b="b" l="l" r="r" t="t"/>
              <a:pathLst>
                <a:path extrusionOk="0" h="1549" w="1541">
                  <a:moveTo>
                    <a:pt x="0" y="0"/>
                  </a:moveTo>
                  <a:lnTo>
                    <a:pt x="226" y="779"/>
                  </a:lnTo>
                  <a:lnTo>
                    <a:pt x="0" y="1549"/>
                  </a:lnTo>
                  <a:lnTo>
                    <a:pt x="770" y="1323"/>
                  </a:lnTo>
                  <a:lnTo>
                    <a:pt x="1540" y="1549"/>
                  </a:lnTo>
                  <a:lnTo>
                    <a:pt x="1314" y="779"/>
                  </a:lnTo>
                  <a:lnTo>
                    <a:pt x="1540" y="0"/>
                  </a:lnTo>
                  <a:lnTo>
                    <a:pt x="770" y="22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2793662" y="4342950"/>
              <a:ext cx="239530" cy="238785"/>
            </a:xfrm>
            <a:custGeom>
              <a:rect b="b" l="l" r="r" t="t"/>
              <a:pathLst>
                <a:path extrusionOk="0" h="2562" w="2570">
                  <a:moveTo>
                    <a:pt x="0" y="0"/>
                  </a:moveTo>
                  <a:lnTo>
                    <a:pt x="377" y="1281"/>
                  </a:lnTo>
                  <a:lnTo>
                    <a:pt x="0" y="2561"/>
                  </a:lnTo>
                  <a:lnTo>
                    <a:pt x="1281" y="2193"/>
                  </a:lnTo>
                  <a:lnTo>
                    <a:pt x="2569" y="2561"/>
                  </a:lnTo>
                  <a:lnTo>
                    <a:pt x="2193" y="1281"/>
                  </a:lnTo>
                  <a:lnTo>
                    <a:pt x="2569" y="0"/>
                  </a:lnTo>
                  <a:lnTo>
                    <a:pt x="1281" y="36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2"/>
          <p:cNvSpPr txBox="1"/>
          <p:nvPr>
            <p:ph type="title"/>
          </p:nvPr>
        </p:nvSpPr>
        <p:spPr>
          <a:xfrm>
            <a:off x="543850" y="257850"/>
            <a:ext cx="5511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</a:rPr>
              <a:t>Basic idea of Balloting</a:t>
            </a:r>
            <a:endParaRPr sz="30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997" name="Google Shape;997;p72"/>
          <p:cNvSpPr txBox="1"/>
          <p:nvPr>
            <p:ph idx="1" type="body"/>
          </p:nvPr>
        </p:nvSpPr>
        <p:spPr>
          <a:xfrm>
            <a:off x="175500" y="1242200"/>
            <a:ext cx="4815900" cy="351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spcBef>
                <a:spcPts val="100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Work Sans"/>
              <a:buChar char="●"/>
            </a:pPr>
            <a:r>
              <a:rPr lang="en" sz="22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simulating the Oscar academy</a:t>
            </a:r>
            <a: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with a voting body of 10,000 members</a:t>
            </a:r>
            <a:b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</a:br>
            <a:endParaRPr sz="2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683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Work Sans"/>
              <a:buChar char="●"/>
            </a:pPr>
            <a: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purpose is to pick the </a:t>
            </a:r>
            <a:r>
              <a:rPr lang="en" sz="2200">
                <a:solidFill>
                  <a:schemeClr val="accent5"/>
                </a:solidFill>
                <a:latin typeface="Work Sans"/>
                <a:ea typeface="Work Sans"/>
                <a:cs typeface="Work Sans"/>
                <a:sym typeface="Work Sans"/>
              </a:rPr>
              <a:t>top 3 most probable winners</a:t>
            </a:r>
            <a:r>
              <a:rPr lang="en" sz="22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 for the Best Picture Award.</a:t>
            </a:r>
            <a:endParaRPr sz="22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600"/>
              </a:spcBef>
              <a:spcAft>
                <a:spcPts val="1600"/>
              </a:spcAft>
              <a:buNone/>
            </a:pPr>
            <a:r>
              <a:t/>
            </a:r>
            <a:endParaRPr sz="2200">
              <a:solidFill>
                <a:srgbClr val="FFFFFF"/>
              </a:solidFill>
            </a:endParaRPr>
          </a:p>
        </p:txBody>
      </p:sp>
      <p:pic>
        <p:nvPicPr>
          <p:cNvPr id="998" name="Google Shape;99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02025" y="930738"/>
            <a:ext cx="3536600" cy="3706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" name="Google Shape;1003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1350" y="1290725"/>
            <a:ext cx="7568524" cy="24283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4" name="Google Shape;1004;p73"/>
          <p:cNvSpPr txBox="1"/>
          <p:nvPr/>
        </p:nvSpPr>
        <p:spPr>
          <a:xfrm>
            <a:off x="539875" y="488800"/>
            <a:ext cx="5814600" cy="72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Extracting the year in prediction</a:t>
            </a:r>
            <a:endParaRPr sz="2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8" name="Shape 10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9" name="Google Shape;1009;p74"/>
          <p:cNvSpPr txBox="1"/>
          <p:nvPr>
            <p:ph type="title"/>
          </p:nvPr>
        </p:nvSpPr>
        <p:spPr>
          <a:xfrm>
            <a:off x="5541475" y="874625"/>
            <a:ext cx="2844000" cy="3138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Simulating a 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FFFF"/>
                </a:solidFill>
              </a:rPr>
              <a:t>voter</a:t>
            </a:r>
            <a:endParaRPr sz="36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4000">
              <a:solidFill>
                <a:srgbClr val="FFFF00"/>
              </a:solidFill>
            </a:endParaRPr>
          </a:p>
        </p:txBody>
      </p:sp>
      <p:pic>
        <p:nvPicPr>
          <p:cNvPr id="1010" name="Google Shape;1010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25" y="830825"/>
            <a:ext cx="4902526" cy="3886149"/>
          </a:xfrm>
          <a:prstGeom prst="rect">
            <a:avLst/>
          </a:prstGeom>
          <a:noFill/>
          <a:ln>
            <a:noFill/>
          </a:ln>
        </p:spPr>
      </p:pic>
      <p:sp>
        <p:nvSpPr>
          <p:cNvPr id="1011" name="Google Shape;1011;p74"/>
          <p:cNvSpPr/>
          <p:nvPr/>
        </p:nvSpPr>
        <p:spPr>
          <a:xfrm>
            <a:off x="6507799" y="3894203"/>
            <a:ext cx="2635353" cy="1249298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5" name="Shape 10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6" name="Google Shape;1016;p75"/>
          <p:cNvSpPr/>
          <p:nvPr/>
        </p:nvSpPr>
        <p:spPr>
          <a:xfrm>
            <a:off x="6507799" y="3894203"/>
            <a:ext cx="2635353" cy="1249298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17" name="Google Shape;1017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00" y="402225"/>
            <a:ext cx="4129200" cy="147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8" name="Google Shape;1018;p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8300" y="1976025"/>
            <a:ext cx="4129200" cy="14747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9" name="Google Shape;1019;p7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8300" y="3549825"/>
            <a:ext cx="4129200" cy="1201700"/>
          </a:xfrm>
          <a:prstGeom prst="rect">
            <a:avLst/>
          </a:prstGeom>
          <a:noFill/>
          <a:ln>
            <a:noFill/>
          </a:ln>
        </p:spPr>
      </p:pic>
      <p:sp>
        <p:nvSpPr>
          <p:cNvPr id="1020" name="Google Shape;1020;p75"/>
          <p:cNvSpPr txBox="1"/>
          <p:nvPr/>
        </p:nvSpPr>
        <p:spPr>
          <a:xfrm>
            <a:off x="4950375" y="508250"/>
            <a:ext cx="3067500" cy="13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&gt; To remove the last movie which got the least vote in the list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1" name="Google Shape;1021;p75"/>
          <p:cNvSpPr txBox="1"/>
          <p:nvPr/>
        </p:nvSpPr>
        <p:spPr>
          <a:xfrm>
            <a:off x="4943200" y="2120250"/>
            <a:ext cx="3448800" cy="136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&gt; To rearrange the list of movies in descending number of votes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22" name="Google Shape;1022;p75"/>
          <p:cNvSpPr txBox="1"/>
          <p:nvPr/>
        </p:nvSpPr>
        <p:spPr>
          <a:xfrm>
            <a:off x="4950375" y="3792250"/>
            <a:ext cx="4856100" cy="88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&gt; Voting simulation</a:t>
            </a:r>
            <a:endParaRPr sz="18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200"/>
                                        <p:tgtEl>
                                          <p:spTgt spid="10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6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Google Shape;1027;p76"/>
          <p:cNvSpPr txBox="1"/>
          <p:nvPr>
            <p:ph idx="1" type="subTitle"/>
          </p:nvPr>
        </p:nvSpPr>
        <p:spPr>
          <a:xfrm>
            <a:off x="1020063" y="3284500"/>
            <a:ext cx="6681600" cy="153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Terminates once a movie has more than 50% of votes</a:t>
            </a:r>
            <a:endParaRPr sz="2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 sz="4000"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1028" name="Google Shape;1028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8450" y="642025"/>
            <a:ext cx="7344826" cy="250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77"/>
          <p:cNvSpPr txBox="1"/>
          <p:nvPr>
            <p:ph type="title"/>
          </p:nvPr>
        </p:nvSpPr>
        <p:spPr>
          <a:xfrm>
            <a:off x="5207325" y="1434600"/>
            <a:ext cx="2992200" cy="1333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34" name="Google Shape;103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4875" y="594300"/>
            <a:ext cx="7837026" cy="2946825"/>
          </a:xfrm>
          <a:prstGeom prst="rect">
            <a:avLst/>
          </a:prstGeom>
          <a:noFill/>
          <a:ln>
            <a:noFill/>
          </a:ln>
        </p:spPr>
      </p:pic>
      <p:sp>
        <p:nvSpPr>
          <p:cNvPr id="1035" name="Google Shape;1035;p77"/>
          <p:cNvSpPr txBox="1"/>
          <p:nvPr/>
        </p:nvSpPr>
        <p:spPr>
          <a:xfrm>
            <a:off x="1647450" y="3677050"/>
            <a:ext cx="5849100" cy="110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Using 10,000 voters, we ran the balloting</a:t>
            </a:r>
            <a:endParaRPr sz="24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39" name="Shape 10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0" name="Google Shape;1040;p78"/>
          <p:cNvPicPr preferRelativeResize="0"/>
          <p:nvPr/>
        </p:nvPicPr>
        <p:blipFill rotWithShape="1">
          <a:blip r:embed="rId3">
            <a:alphaModFix/>
          </a:blip>
          <a:srcRect b="0" l="22528" r="0" t="0"/>
          <a:stretch/>
        </p:blipFill>
        <p:spPr>
          <a:xfrm rot="-1801300">
            <a:off x="592497" y="3191408"/>
            <a:ext cx="2676757" cy="1004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1" name="Google Shape;1041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417146">
            <a:off x="5378112" y="3108013"/>
            <a:ext cx="2770028" cy="86127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2" name="Google Shape;1042;p7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17200" y="1554563"/>
            <a:ext cx="3962400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3" name="Google Shape;1043;p78"/>
          <p:cNvSpPr txBox="1"/>
          <p:nvPr/>
        </p:nvSpPr>
        <p:spPr>
          <a:xfrm rot="-1866315">
            <a:off x="370928" y="1983794"/>
            <a:ext cx="2999931" cy="101613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2016</a:t>
            </a:r>
            <a:endParaRPr sz="5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4" name="Google Shape;1044;p78"/>
          <p:cNvSpPr txBox="1"/>
          <p:nvPr/>
        </p:nvSpPr>
        <p:spPr>
          <a:xfrm rot="1450953">
            <a:off x="6697252" y="2531588"/>
            <a:ext cx="2046161" cy="8537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2018</a:t>
            </a:r>
            <a:endParaRPr sz="5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1045" name="Google Shape;1045;p78"/>
          <p:cNvSpPr txBox="1"/>
          <p:nvPr/>
        </p:nvSpPr>
        <p:spPr>
          <a:xfrm>
            <a:off x="2918900" y="497350"/>
            <a:ext cx="3000000" cy="91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5000">
                <a:solidFill>
                  <a:srgbClr val="FFFFFF"/>
                </a:solidFill>
                <a:latin typeface="Work Sans"/>
                <a:ea typeface="Work Sans"/>
                <a:cs typeface="Work Sans"/>
                <a:sym typeface="Work Sans"/>
              </a:rPr>
              <a:t>2017</a:t>
            </a:r>
            <a:endParaRPr sz="5000">
              <a:solidFill>
                <a:srgbClr val="FFFFFF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0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10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fill="hold" nodeType="with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10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9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p79"/>
          <p:cNvSpPr txBox="1"/>
          <p:nvPr>
            <p:ph type="ctrTitle"/>
          </p:nvPr>
        </p:nvSpPr>
        <p:spPr>
          <a:xfrm>
            <a:off x="488825" y="826950"/>
            <a:ext cx="39753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051" name="Google Shape;1051;p79"/>
          <p:cNvSpPr txBox="1"/>
          <p:nvPr>
            <p:ph idx="1" type="subTitle"/>
          </p:nvPr>
        </p:nvSpPr>
        <p:spPr>
          <a:xfrm>
            <a:off x="989075" y="2812250"/>
            <a:ext cx="2607600" cy="14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5"/>
                </a:solidFill>
              </a:rPr>
              <a:t>At the end of the night … </a:t>
            </a:r>
            <a:endParaRPr>
              <a:solidFill>
                <a:schemeClr val="accent5"/>
              </a:solidFill>
            </a:endParaRPr>
          </a:p>
        </p:txBody>
      </p:sp>
      <p:grpSp>
        <p:nvGrpSpPr>
          <p:cNvPr id="1052" name="Google Shape;1052;p79"/>
          <p:cNvGrpSpPr/>
          <p:nvPr/>
        </p:nvGrpSpPr>
        <p:grpSpPr>
          <a:xfrm>
            <a:off x="4653644" y="427156"/>
            <a:ext cx="3545631" cy="3734253"/>
            <a:chOff x="739244" y="740871"/>
            <a:chExt cx="4163493" cy="3734253"/>
          </a:xfrm>
        </p:grpSpPr>
        <p:sp>
          <p:nvSpPr>
            <p:cNvPr id="1053" name="Google Shape;1053;p79"/>
            <p:cNvSpPr/>
            <p:nvPr/>
          </p:nvSpPr>
          <p:spPr>
            <a:xfrm>
              <a:off x="2939824" y="2225410"/>
              <a:ext cx="1962913" cy="2249713"/>
            </a:xfrm>
            <a:custGeom>
              <a:rect b="b" l="l" r="r" t="t"/>
              <a:pathLst>
                <a:path extrusionOk="0" h="70331" w="61365">
                  <a:moveTo>
                    <a:pt x="14133" y="1"/>
                  </a:moveTo>
                  <a:lnTo>
                    <a:pt x="0" y="70331"/>
                  </a:lnTo>
                  <a:lnTo>
                    <a:pt x="18276" y="70331"/>
                  </a:lnTo>
                  <a:lnTo>
                    <a:pt x="61365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79"/>
            <p:cNvSpPr/>
            <p:nvPr/>
          </p:nvSpPr>
          <p:spPr>
            <a:xfrm>
              <a:off x="739244" y="2225410"/>
              <a:ext cx="1962561" cy="2249713"/>
            </a:xfrm>
            <a:custGeom>
              <a:rect b="b" l="l" r="r" t="t"/>
              <a:pathLst>
                <a:path extrusionOk="0" h="70331" w="61354">
                  <a:moveTo>
                    <a:pt x="1" y="1"/>
                  </a:moveTo>
                  <a:lnTo>
                    <a:pt x="43078" y="70331"/>
                  </a:lnTo>
                  <a:lnTo>
                    <a:pt x="61354" y="70331"/>
                  </a:lnTo>
                  <a:lnTo>
                    <a:pt x="47233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79"/>
            <p:cNvSpPr/>
            <p:nvPr/>
          </p:nvSpPr>
          <p:spPr>
            <a:xfrm>
              <a:off x="1237801" y="740871"/>
              <a:ext cx="3166411" cy="3734253"/>
            </a:xfrm>
            <a:custGeom>
              <a:rect b="b" l="l" r="r" t="t"/>
              <a:pathLst>
                <a:path extrusionOk="0" h="116741" w="98989">
                  <a:moveTo>
                    <a:pt x="0" y="1"/>
                  </a:moveTo>
                  <a:lnTo>
                    <a:pt x="33159" y="116741"/>
                  </a:lnTo>
                  <a:lnTo>
                    <a:pt x="65818" y="116741"/>
                  </a:lnTo>
                  <a:lnTo>
                    <a:pt x="98989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200038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6" name="Google Shape;1056;p79"/>
          <p:cNvGrpSpPr/>
          <p:nvPr/>
        </p:nvGrpSpPr>
        <p:grpSpPr>
          <a:xfrm>
            <a:off x="5352031" y="1208997"/>
            <a:ext cx="1958943" cy="3934588"/>
            <a:chOff x="4153650" y="1613100"/>
            <a:chExt cx="621650" cy="1248600"/>
          </a:xfrm>
        </p:grpSpPr>
        <p:sp>
          <p:nvSpPr>
            <p:cNvPr id="1057" name="Google Shape;1057;p79"/>
            <p:cNvSpPr/>
            <p:nvPr/>
          </p:nvSpPr>
          <p:spPr>
            <a:xfrm>
              <a:off x="4298450" y="2389850"/>
              <a:ext cx="368900" cy="471850"/>
            </a:xfrm>
            <a:custGeom>
              <a:rect b="b" l="l" r="r" t="t"/>
              <a:pathLst>
                <a:path extrusionOk="0" h="18874" w="14756">
                  <a:moveTo>
                    <a:pt x="1255" y="1"/>
                  </a:moveTo>
                  <a:cubicBezTo>
                    <a:pt x="1255" y="1"/>
                    <a:pt x="184" y="2361"/>
                    <a:pt x="92" y="3281"/>
                  </a:cubicBezTo>
                  <a:cubicBezTo>
                    <a:pt x="0" y="4202"/>
                    <a:pt x="92" y="6504"/>
                    <a:pt x="92" y="6504"/>
                  </a:cubicBezTo>
                  <a:lnTo>
                    <a:pt x="1029" y="18873"/>
                  </a:lnTo>
                  <a:lnTo>
                    <a:pt x="7106" y="18873"/>
                  </a:lnTo>
                  <a:lnTo>
                    <a:pt x="7106" y="10512"/>
                  </a:lnTo>
                  <a:lnTo>
                    <a:pt x="8637" y="18873"/>
                  </a:lnTo>
                  <a:lnTo>
                    <a:pt x="14169" y="18873"/>
                  </a:lnTo>
                  <a:cubicBezTo>
                    <a:pt x="14169" y="18873"/>
                    <a:pt x="14755" y="7751"/>
                    <a:pt x="14755" y="6504"/>
                  </a:cubicBezTo>
                  <a:cubicBezTo>
                    <a:pt x="14755" y="5257"/>
                    <a:pt x="13098" y="1"/>
                    <a:pt x="13098" y="1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8" name="Google Shape;1058;p79"/>
            <p:cNvSpPr/>
            <p:nvPr/>
          </p:nvSpPr>
          <p:spPr>
            <a:xfrm>
              <a:off x="4658325" y="2533800"/>
              <a:ext cx="75750" cy="145875"/>
            </a:xfrm>
            <a:custGeom>
              <a:rect b="b" l="l" r="r" t="t"/>
              <a:pathLst>
                <a:path extrusionOk="0" h="5835" w="3030">
                  <a:moveTo>
                    <a:pt x="1147" y="1"/>
                  </a:moveTo>
                  <a:cubicBezTo>
                    <a:pt x="1147" y="1"/>
                    <a:pt x="854" y="980"/>
                    <a:pt x="511" y="1415"/>
                  </a:cubicBezTo>
                  <a:cubicBezTo>
                    <a:pt x="168" y="1842"/>
                    <a:pt x="260" y="2294"/>
                    <a:pt x="368" y="2645"/>
                  </a:cubicBezTo>
                  <a:cubicBezTo>
                    <a:pt x="486" y="2989"/>
                    <a:pt x="477" y="3474"/>
                    <a:pt x="477" y="3474"/>
                  </a:cubicBezTo>
                  <a:lnTo>
                    <a:pt x="762" y="3767"/>
                  </a:lnTo>
                  <a:cubicBezTo>
                    <a:pt x="762" y="3767"/>
                    <a:pt x="368" y="5022"/>
                    <a:pt x="184" y="5198"/>
                  </a:cubicBezTo>
                  <a:cubicBezTo>
                    <a:pt x="0" y="5382"/>
                    <a:pt x="310" y="5834"/>
                    <a:pt x="310" y="5834"/>
                  </a:cubicBezTo>
                  <a:cubicBezTo>
                    <a:pt x="310" y="5834"/>
                    <a:pt x="1256" y="5566"/>
                    <a:pt x="1758" y="4972"/>
                  </a:cubicBezTo>
                  <a:cubicBezTo>
                    <a:pt x="2260" y="4378"/>
                    <a:pt x="2461" y="3482"/>
                    <a:pt x="2703" y="2813"/>
                  </a:cubicBezTo>
                  <a:cubicBezTo>
                    <a:pt x="2946" y="2152"/>
                    <a:pt x="3030" y="377"/>
                    <a:pt x="3030" y="377"/>
                  </a:cubicBezTo>
                  <a:lnTo>
                    <a:pt x="114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79"/>
            <p:cNvSpPr/>
            <p:nvPr/>
          </p:nvSpPr>
          <p:spPr>
            <a:xfrm>
              <a:off x="4662500" y="2533800"/>
              <a:ext cx="71800" cy="82050"/>
            </a:xfrm>
            <a:custGeom>
              <a:rect b="b" l="l" r="r" t="t"/>
              <a:pathLst>
                <a:path extrusionOk="0" h="3282" w="2872">
                  <a:moveTo>
                    <a:pt x="980" y="1"/>
                  </a:moveTo>
                  <a:cubicBezTo>
                    <a:pt x="980" y="1"/>
                    <a:pt x="687" y="980"/>
                    <a:pt x="344" y="1415"/>
                  </a:cubicBezTo>
                  <a:cubicBezTo>
                    <a:pt x="1" y="1842"/>
                    <a:pt x="93" y="2294"/>
                    <a:pt x="201" y="2645"/>
                  </a:cubicBezTo>
                  <a:cubicBezTo>
                    <a:pt x="268" y="2855"/>
                    <a:pt x="293" y="3114"/>
                    <a:pt x="310" y="3281"/>
                  </a:cubicBezTo>
                  <a:lnTo>
                    <a:pt x="2771" y="1624"/>
                  </a:lnTo>
                  <a:cubicBezTo>
                    <a:pt x="2838" y="988"/>
                    <a:pt x="2871" y="377"/>
                    <a:pt x="2871" y="377"/>
                  </a:cubicBezTo>
                  <a:lnTo>
                    <a:pt x="980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79"/>
            <p:cNvSpPr/>
            <p:nvPr/>
          </p:nvSpPr>
          <p:spPr>
            <a:xfrm>
              <a:off x="4667325" y="2521250"/>
              <a:ext cx="73450" cy="31200"/>
            </a:xfrm>
            <a:custGeom>
              <a:rect b="b" l="l" r="r" t="t"/>
              <a:pathLst>
                <a:path extrusionOk="0" h="1248" w="2938">
                  <a:moveTo>
                    <a:pt x="0" y="1"/>
                  </a:moveTo>
                  <a:lnTo>
                    <a:pt x="0" y="1248"/>
                  </a:lnTo>
                  <a:lnTo>
                    <a:pt x="2938" y="1248"/>
                  </a:lnTo>
                  <a:lnTo>
                    <a:pt x="2938" y="1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79"/>
            <p:cNvSpPr/>
            <p:nvPr/>
          </p:nvSpPr>
          <p:spPr>
            <a:xfrm>
              <a:off x="4652675" y="1960500"/>
              <a:ext cx="122625" cy="573125"/>
            </a:xfrm>
            <a:custGeom>
              <a:rect b="b" l="l" r="r" t="t"/>
              <a:pathLst>
                <a:path extrusionOk="0" h="22925" w="4905">
                  <a:moveTo>
                    <a:pt x="3524" y="1"/>
                  </a:moveTo>
                  <a:lnTo>
                    <a:pt x="2101" y="679"/>
                  </a:lnTo>
                  <a:lnTo>
                    <a:pt x="0" y="8094"/>
                  </a:lnTo>
                  <a:cubicBezTo>
                    <a:pt x="0" y="8094"/>
                    <a:pt x="1138" y="11375"/>
                    <a:pt x="1138" y="12563"/>
                  </a:cubicBezTo>
                  <a:cubicBezTo>
                    <a:pt x="1138" y="13743"/>
                    <a:pt x="1071" y="13375"/>
                    <a:pt x="812" y="14589"/>
                  </a:cubicBezTo>
                  <a:cubicBezTo>
                    <a:pt x="553" y="15810"/>
                    <a:pt x="368" y="22924"/>
                    <a:pt x="368" y="22924"/>
                  </a:cubicBezTo>
                  <a:lnTo>
                    <a:pt x="3800" y="22924"/>
                  </a:lnTo>
                  <a:cubicBezTo>
                    <a:pt x="3800" y="22924"/>
                    <a:pt x="4905" y="13634"/>
                    <a:pt x="4720" y="11994"/>
                  </a:cubicBezTo>
                  <a:cubicBezTo>
                    <a:pt x="4536" y="10362"/>
                    <a:pt x="4202" y="1901"/>
                    <a:pt x="4168" y="1273"/>
                  </a:cubicBezTo>
                  <a:cubicBezTo>
                    <a:pt x="4135" y="645"/>
                    <a:pt x="3524" y="1"/>
                    <a:pt x="3524" y="1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79"/>
            <p:cNvSpPr/>
            <p:nvPr/>
          </p:nvSpPr>
          <p:spPr>
            <a:xfrm>
              <a:off x="4285475" y="1854850"/>
              <a:ext cx="455300" cy="777100"/>
            </a:xfrm>
            <a:custGeom>
              <a:rect b="b" l="l" r="r" t="t"/>
              <a:pathLst>
                <a:path extrusionOk="0" h="31084" w="18212">
                  <a:moveTo>
                    <a:pt x="11684" y="0"/>
                  </a:moveTo>
                  <a:lnTo>
                    <a:pt x="6478" y="369"/>
                  </a:lnTo>
                  <a:lnTo>
                    <a:pt x="5683" y="1197"/>
                  </a:lnTo>
                  <a:lnTo>
                    <a:pt x="109" y="3323"/>
                  </a:lnTo>
                  <a:cubicBezTo>
                    <a:pt x="109" y="3323"/>
                    <a:pt x="1992" y="13709"/>
                    <a:pt x="1992" y="16915"/>
                  </a:cubicBezTo>
                  <a:cubicBezTo>
                    <a:pt x="1992" y="20129"/>
                    <a:pt x="226" y="22614"/>
                    <a:pt x="109" y="25326"/>
                  </a:cubicBezTo>
                  <a:cubicBezTo>
                    <a:pt x="0" y="28038"/>
                    <a:pt x="109" y="29812"/>
                    <a:pt x="109" y="29812"/>
                  </a:cubicBezTo>
                  <a:lnTo>
                    <a:pt x="4595" y="30590"/>
                  </a:lnTo>
                  <a:lnTo>
                    <a:pt x="6804" y="22614"/>
                  </a:lnTo>
                  <a:lnTo>
                    <a:pt x="8738" y="31084"/>
                  </a:lnTo>
                  <a:lnTo>
                    <a:pt x="15994" y="29644"/>
                  </a:lnTo>
                  <a:cubicBezTo>
                    <a:pt x="15994" y="29644"/>
                    <a:pt x="15994" y="24941"/>
                    <a:pt x="15383" y="22899"/>
                  </a:cubicBezTo>
                  <a:cubicBezTo>
                    <a:pt x="14780" y="20848"/>
                    <a:pt x="14278" y="17417"/>
                    <a:pt x="14504" y="15450"/>
                  </a:cubicBezTo>
                  <a:cubicBezTo>
                    <a:pt x="14722" y="13483"/>
                    <a:pt x="18212" y="4227"/>
                    <a:pt x="18212" y="4227"/>
                  </a:cubicBezTo>
                  <a:lnTo>
                    <a:pt x="12362" y="1289"/>
                  </a:lnTo>
                  <a:lnTo>
                    <a:pt x="11684" y="0"/>
                  </a:ln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79"/>
            <p:cNvSpPr/>
            <p:nvPr/>
          </p:nvSpPr>
          <p:spPr>
            <a:xfrm>
              <a:off x="4448675" y="1821150"/>
              <a:ext cx="131200" cy="120350"/>
            </a:xfrm>
            <a:custGeom>
              <a:rect b="b" l="l" r="r" t="t"/>
              <a:pathLst>
                <a:path extrusionOk="0" h="4814" w="5248">
                  <a:moveTo>
                    <a:pt x="0" y="1"/>
                  </a:moveTo>
                  <a:lnTo>
                    <a:pt x="0" y="4813"/>
                  </a:lnTo>
                  <a:lnTo>
                    <a:pt x="4545" y="4813"/>
                  </a:lnTo>
                  <a:lnTo>
                    <a:pt x="5248" y="78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79"/>
            <p:cNvSpPr/>
            <p:nvPr/>
          </p:nvSpPr>
          <p:spPr>
            <a:xfrm>
              <a:off x="4468550" y="1829100"/>
              <a:ext cx="111325" cy="112400"/>
            </a:xfrm>
            <a:custGeom>
              <a:rect b="b" l="l" r="r" t="t"/>
              <a:pathLst>
                <a:path extrusionOk="0" h="4496" w="4453">
                  <a:moveTo>
                    <a:pt x="461" y="1"/>
                  </a:moveTo>
                  <a:cubicBezTo>
                    <a:pt x="201" y="378"/>
                    <a:pt x="0" y="662"/>
                    <a:pt x="0" y="662"/>
                  </a:cubicBezTo>
                  <a:lnTo>
                    <a:pt x="871" y="4495"/>
                  </a:lnTo>
                  <a:lnTo>
                    <a:pt x="3750" y="4495"/>
                  </a:lnTo>
                  <a:lnTo>
                    <a:pt x="4453" y="470"/>
                  </a:lnTo>
                  <a:lnTo>
                    <a:pt x="461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5" name="Google Shape;1065;p79"/>
            <p:cNvSpPr/>
            <p:nvPr/>
          </p:nvSpPr>
          <p:spPr>
            <a:xfrm>
              <a:off x="4429825" y="1866775"/>
              <a:ext cx="156750" cy="374350"/>
            </a:xfrm>
            <a:custGeom>
              <a:rect b="b" l="l" r="r" t="t"/>
              <a:pathLst>
                <a:path extrusionOk="0" h="14974" w="6270">
                  <a:moveTo>
                    <a:pt x="5826" y="0"/>
                  </a:moveTo>
                  <a:cubicBezTo>
                    <a:pt x="5826" y="0"/>
                    <a:pt x="5424" y="1147"/>
                    <a:pt x="4504" y="1791"/>
                  </a:cubicBezTo>
                  <a:cubicBezTo>
                    <a:pt x="3583" y="2436"/>
                    <a:pt x="3190" y="2603"/>
                    <a:pt x="3190" y="2603"/>
                  </a:cubicBezTo>
                  <a:lnTo>
                    <a:pt x="2612" y="2603"/>
                  </a:lnTo>
                  <a:cubicBezTo>
                    <a:pt x="2612" y="2603"/>
                    <a:pt x="1666" y="1791"/>
                    <a:pt x="1290" y="1390"/>
                  </a:cubicBezTo>
                  <a:cubicBezTo>
                    <a:pt x="922" y="980"/>
                    <a:pt x="763" y="226"/>
                    <a:pt x="763" y="226"/>
                  </a:cubicBezTo>
                  <a:lnTo>
                    <a:pt x="411" y="762"/>
                  </a:lnTo>
                  <a:cubicBezTo>
                    <a:pt x="411" y="762"/>
                    <a:pt x="1" y="4930"/>
                    <a:pt x="411" y="8361"/>
                  </a:cubicBezTo>
                  <a:cubicBezTo>
                    <a:pt x="813" y="11793"/>
                    <a:pt x="1516" y="14973"/>
                    <a:pt x="1516" y="14973"/>
                  </a:cubicBezTo>
                  <a:cubicBezTo>
                    <a:pt x="1516" y="14973"/>
                    <a:pt x="6270" y="1273"/>
                    <a:pt x="6236" y="888"/>
                  </a:cubicBezTo>
                  <a:cubicBezTo>
                    <a:pt x="6211" y="503"/>
                    <a:pt x="5826" y="0"/>
                    <a:pt x="5826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6" name="Google Shape;1066;p79"/>
            <p:cNvSpPr/>
            <p:nvPr/>
          </p:nvSpPr>
          <p:spPr>
            <a:xfrm>
              <a:off x="4418750" y="1619875"/>
              <a:ext cx="170325" cy="275600"/>
            </a:xfrm>
            <a:custGeom>
              <a:rect b="b" l="l" r="r" t="t"/>
              <a:pathLst>
                <a:path extrusionOk="0" h="11024" w="6813">
                  <a:moveTo>
                    <a:pt x="3407" y="1"/>
                  </a:moveTo>
                  <a:cubicBezTo>
                    <a:pt x="1524" y="1"/>
                    <a:pt x="0" y="1524"/>
                    <a:pt x="0" y="3407"/>
                  </a:cubicBezTo>
                  <a:lnTo>
                    <a:pt x="0" y="7491"/>
                  </a:lnTo>
                  <a:cubicBezTo>
                    <a:pt x="0" y="8161"/>
                    <a:pt x="251" y="8805"/>
                    <a:pt x="712" y="9299"/>
                  </a:cubicBezTo>
                  <a:lnTo>
                    <a:pt x="1657" y="10320"/>
                  </a:lnTo>
                  <a:cubicBezTo>
                    <a:pt x="2068" y="10772"/>
                    <a:pt x="2653" y="11023"/>
                    <a:pt x="3264" y="11023"/>
                  </a:cubicBezTo>
                  <a:lnTo>
                    <a:pt x="3549" y="11023"/>
                  </a:lnTo>
                  <a:cubicBezTo>
                    <a:pt x="4160" y="11023"/>
                    <a:pt x="4746" y="10764"/>
                    <a:pt x="5156" y="10320"/>
                  </a:cubicBezTo>
                  <a:lnTo>
                    <a:pt x="6102" y="9299"/>
                  </a:lnTo>
                  <a:cubicBezTo>
                    <a:pt x="6554" y="8805"/>
                    <a:pt x="6813" y="8161"/>
                    <a:pt x="6813" y="7491"/>
                  </a:cubicBezTo>
                  <a:lnTo>
                    <a:pt x="6813" y="3407"/>
                  </a:lnTo>
                  <a:cubicBezTo>
                    <a:pt x="6813" y="1524"/>
                    <a:pt x="5281" y="1"/>
                    <a:pt x="340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7" name="Google Shape;1067;p79"/>
            <p:cNvSpPr/>
            <p:nvPr/>
          </p:nvSpPr>
          <p:spPr>
            <a:xfrm>
              <a:off x="4490300" y="1933300"/>
              <a:ext cx="22825" cy="27225"/>
            </a:xfrm>
            <a:custGeom>
              <a:rect b="b" l="l" r="r" t="t"/>
              <a:pathLst>
                <a:path extrusionOk="0" h="1089" w="913">
                  <a:moveTo>
                    <a:pt x="235" y="1"/>
                  </a:moveTo>
                  <a:cubicBezTo>
                    <a:pt x="101" y="1"/>
                    <a:pt x="1" y="101"/>
                    <a:pt x="1" y="227"/>
                  </a:cubicBezTo>
                  <a:lnTo>
                    <a:pt x="1" y="855"/>
                  </a:lnTo>
                  <a:cubicBezTo>
                    <a:pt x="1" y="988"/>
                    <a:pt x="101" y="1089"/>
                    <a:pt x="235" y="1089"/>
                  </a:cubicBezTo>
                  <a:lnTo>
                    <a:pt x="679" y="1089"/>
                  </a:lnTo>
                  <a:cubicBezTo>
                    <a:pt x="804" y="1089"/>
                    <a:pt x="913" y="988"/>
                    <a:pt x="913" y="855"/>
                  </a:cubicBezTo>
                  <a:lnTo>
                    <a:pt x="913" y="227"/>
                  </a:lnTo>
                  <a:cubicBezTo>
                    <a:pt x="913" y="101"/>
                    <a:pt x="804" y="1"/>
                    <a:pt x="679" y="1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8" name="Google Shape;1068;p79"/>
            <p:cNvSpPr/>
            <p:nvPr/>
          </p:nvSpPr>
          <p:spPr>
            <a:xfrm>
              <a:off x="4448675" y="1922975"/>
              <a:ext cx="41650" cy="48850"/>
            </a:xfrm>
            <a:custGeom>
              <a:rect b="b" l="l" r="r" t="t"/>
              <a:pathLst>
                <a:path extrusionOk="0" h="1954" w="1666">
                  <a:moveTo>
                    <a:pt x="363" y="0"/>
                  </a:moveTo>
                  <a:cubicBezTo>
                    <a:pt x="175" y="0"/>
                    <a:pt x="0" y="152"/>
                    <a:pt x="0" y="355"/>
                  </a:cubicBezTo>
                  <a:lnTo>
                    <a:pt x="0" y="1594"/>
                  </a:lnTo>
                  <a:cubicBezTo>
                    <a:pt x="0" y="1801"/>
                    <a:pt x="176" y="1953"/>
                    <a:pt x="364" y="1953"/>
                  </a:cubicBezTo>
                  <a:cubicBezTo>
                    <a:pt x="418" y="1953"/>
                    <a:pt x="474" y="1940"/>
                    <a:pt x="527" y="1912"/>
                  </a:cubicBezTo>
                  <a:lnTo>
                    <a:pt x="1666" y="1335"/>
                  </a:lnTo>
                  <a:lnTo>
                    <a:pt x="1666" y="581"/>
                  </a:lnTo>
                  <a:lnTo>
                    <a:pt x="519" y="37"/>
                  </a:lnTo>
                  <a:cubicBezTo>
                    <a:pt x="468" y="12"/>
                    <a:pt x="415" y="0"/>
                    <a:pt x="363" y="0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9" name="Google Shape;1069;p79"/>
            <p:cNvSpPr/>
            <p:nvPr/>
          </p:nvSpPr>
          <p:spPr>
            <a:xfrm>
              <a:off x="4513100" y="1922975"/>
              <a:ext cx="41475" cy="48850"/>
            </a:xfrm>
            <a:custGeom>
              <a:rect b="b" l="l" r="r" t="t"/>
              <a:pathLst>
                <a:path extrusionOk="0" h="1954" w="1659">
                  <a:moveTo>
                    <a:pt x="1303" y="0"/>
                  </a:moveTo>
                  <a:cubicBezTo>
                    <a:pt x="1251" y="0"/>
                    <a:pt x="1198" y="12"/>
                    <a:pt x="1148" y="37"/>
                  </a:cubicBezTo>
                  <a:lnTo>
                    <a:pt x="1" y="581"/>
                  </a:lnTo>
                  <a:lnTo>
                    <a:pt x="1" y="1335"/>
                  </a:lnTo>
                  <a:lnTo>
                    <a:pt x="1139" y="1912"/>
                  </a:lnTo>
                  <a:cubicBezTo>
                    <a:pt x="1192" y="1940"/>
                    <a:pt x="1248" y="1953"/>
                    <a:pt x="1302" y="1953"/>
                  </a:cubicBezTo>
                  <a:cubicBezTo>
                    <a:pt x="1488" y="1953"/>
                    <a:pt x="1658" y="1801"/>
                    <a:pt x="1658" y="1594"/>
                  </a:cubicBezTo>
                  <a:lnTo>
                    <a:pt x="1658" y="355"/>
                  </a:lnTo>
                  <a:cubicBezTo>
                    <a:pt x="1658" y="152"/>
                    <a:pt x="1489" y="0"/>
                    <a:pt x="1303" y="0"/>
                  </a:cubicBez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0" name="Google Shape;1070;p79"/>
            <p:cNvSpPr/>
            <p:nvPr/>
          </p:nvSpPr>
          <p:spPr>
            <a:xfrm>
              <a:off x="4392375" y="2170525"/>
              <a:ext cx="83300" cy="29575"/>
            </a:xfrm>
            <a:custGeom>
              <a:rect b="b" l="l" r="r" t="t"/>
              <a:pathLst>
                <a:path extrusionOk="0" h="1183" w="3332">
                  <a:moveTo>
                    <a:pt x="1980" y="1"/>
                  </a:moveTo>
                  <a:cubicBezTo>
                    <a:pt x="1689" y="1"/>
                    <a:pt x="1290" y="45"/>
                    <a:pt x="855" y="45"/>
                  </a:cubicBezTo>
                  <a:cubicBezTo>
                    <a:pt x="93" y="45"/>
                    <a:pt x="26" y="178"/>
                    <a:pt x="26" y="178"/>
                  </a:cubicBezTo>
                  <a:lnTo>
                    <a:pt x="1" y="371"/>
                  </a:lnTo>
                  <a:lnTo>
                    <a:pt x="218" y="689"/>
                  </a:lnTo>
                  <a:lnTo>
                    <a:pt x="2754" y="1183"/>
                  </a:lnTo>
                  <a:cubicBezTo>
                    <a:pt x="2754" y="1183"/>
                    <a:pt x="3198" y="1107"/>
                    <a:pt x="3240" y="1007"/>
                  </a:cubicBezTo>
                  <a:cubicBezTo>
                    <a:pt x="3282" y="915"/>
                    <a:pt x="3332" y="622"/>
                    <a:pt x="3123" y="555"/>
                  </a:cubicBezTo>
                  <a:cubicBezTo>
                    <a:pt x="2905" y="488"/>
                    <a:pt x="2570" y="312"/>
                    <a:pt x="2420" y="111"/>
                  </a:cubicBezTo>
                  <a:cubicBezTo>
                    <a:pt x="2355" y="25"/>
                    <a:pt x="2198" y="1"/>
                    <a:pt x="198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1" name="Google Shape;1071;p79"/>
            <p:cNvSpPr/>
            <p:nvPr/>
          </p:nvSpPr>
          <p:spPr>
            <a:xfrm>
              <a:off x="4355150" y="2207200"/>
              <a:ext cx="34950" cy="106525"/>
            </a:xfrm>
            <a:custGeom>
              <a:rect b="b" l="l" r="r" t="t"/>
              <a:pathLst>
                <a:path extrusionOk="0" h="4261" w="1398">
                  <a:moveTo>
                    <a:pt x="310" y="0"/>
                  </a:moveTo>
                  <a:cubicBezTo>
                    <a:pt x="310" y="0"/>
                    <a:pt x="0" y="1088"/>
                    <a:pt x="17" y="1883"/>
                  </a:cubicBezTo>
                  <a:cubicBezTo>
                    <a:pt x="34" y="2670"/>
                    <a:pt x="661" y="4260"/>
                    <a:pt x="661" y="4260"/>
                  </a:cubicBezTo>
                  <a:lnTo>
                    <a:pt x="1398" y="4260"/>
                  </a:lnTo>
                  <a:lnTo>
                    <a:pt x="1398" y="2067"/>
                  </a:lnTo>
                  <a:cubicBezTo>
                    <a:pt x="1398" y="1164"/>
                    <a:pt x="845" y="0"/>
                    <a:pt x="845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2" name="Google Shape;1072;p79"/>
            <p:cNvSpPr/>
            <p:nvPr/>
          </p:nvSpPr>
          <p:spPr>
            <a:xfrm>
              <a:off x="4382750" y="2040850"/>
              <a:ext cx="94600" cy="261575"/>
            </a:xfrm>
            <a:custGeom>
              <a:rect b="b" l="l" r="r" t="t"/>
              <a:pathLst>
                <a:path extrusionOk="0" h="10463" w="3784">
                  <a:moveTo>
                    <a:pt x="1892" y="1"/>
                  </a:moveTo>
                  <a:lnTo>
                    <a:pt x="1599" y="126"/>
                  </a:lnTo>
                  <a:cubicBezTo>
                    <a:pt x="1599" y="126"/>
                    <a:pt x="1507" y="503"/>
                    <a:pt x="1248" y="637"/>
                  </a:cubicBezTo>
                  <a:cubicBezTo>
                    <a:pt x="980" y="779"/>
                    <a:pt x="168" y="1047"/>
                    <a:pt x="168" y="1047"/>
                  </a:cubicBezTo>
                  <a:cubicBezTo>
                    <a:pt x="168" y="1047"/>
                    <a:pt x="1" y="2587"/>
                    <a:pt x="461" y="2980"/>
                  </a:cubicBezTo>
                  <a:cubicBezTo>
                    <a:pt x="779" y="3265"/>
                    <a:pt x="947" y="4026"/>
                    <a:pt x="1005" y="4428"/>
                  </a:cubicBezTo>
                  <a:cubicBezTo>
                    <a:pt x="938" y="4554"/>
                    <a:pt x="804" y="4897"/>
                    <a:pt x="804" y="5550"/>
                  </a:cubicBezTo>
                  <a:cubicBezTo>
                    <a:pt x="804" y="6412"/>
                    <a:pt x="1390" y="7742"/>
                    <a:pt x="1390" y="7742"/>
                  </a:cubicBezTo>
                  <a:cubicBezTo>
                    <a:pt x="1390" y="7742"/>
                    <a:pt x="1240" y="7960"/>
                    <a:pt x="1240" y="8420"/>
                  </a:cubicBezTo>
                  <a:cubicBezTo>
                    <a:pt x="1240" y="8881"/>
                    <a:pt x="1507" y="10061"/>
                    <a:pt x="1507" y="10061"/>
                  </a:cubicBezTo>
                  <a:cubicBezTo>
                    <a:pt x="1507" y="10061"/>
                    <a:pt x="1407" y="10111"/>
                    <a:pt x="1240" y="10194"/>
                  </a:cubicBezTo>
                  <a:cubicBezTo>
                    <a:pt x="1072" y="10287"/>
                    <a:pt x="880" y="10462"/>
                    <a:pt x="880" y="10462"/>
                  </a:cubicBezTo>
                  <a:lnTo>
                    <a:pt x="2913" y="10462"/>
                  </a:lnTo>
                  <a:cubicBezTo>
                    <a:pt x="2913" y="10462"/>
                    <a:pt x="2721" y="10287"/>
                    <a:pt x="2553" y="10194"/>
                  </a:cubicBezTo>
                  <a:cubicBezTo>
                    <a:pt x="2386" y="10111"/>
                    <a:pt x="2286" y="10061"/>
                    <a:pt x="2286" y="10061"/>
                  </a:cubicBezTo>
                  <a:cubicBezTo>
                    <a:pt x="2286" y="10061"/>
                    <a:pt x="2553" y="8881"/>
                    <a:pt x="2553" y="8420"/>
                  </a:cubicBezTo>
                  <a:cubicBezTo>
                    <a:pt x="2553" y="7960"/>
                    <a:pt x="2403" y="7742"/>
                    <a:pt x="2403" y="7742"/>
                  </a:cubicBezTo>
                  <a:cubicBezTo>
                    <a:pt x="2403" y="7742"/>
                    <a:pt x="2989" y="6412"/>
                    <a:pt x="2989" y="5550"/>
                  </a:cubicBezTo>
                  <a:cubicBezTo>
                    <a:pt x="2989" y="4897"/>
                    <a:pt x="2855" y="4554"/>
                    <a:pt x="2788" y="4428"/>
                  </a:cubicBezTo>
                  <a:cubicBezTo>
                    <a:pt x="2855" y="4026"/>
                    <a:pt x="3014" y="3265"/>
                    <a:pt x="3340" y="2980"/>
                  </a:cubicBezTo>
                  <a:cubicBezTo>
                    <a:pt x="3784" y="2587"/>
                    <a:pt x="3625" y="1047"/>
                    <a:pt x="3625" y="1047"/>
                  </a:cubicBezTo>
                  <a:cubicBezTo>
                    <a:pt x="3625" y="1047"/>
                    <a:pt x="2805" y="779"/>
                    <a:pt x="2545" y="637"/>
                  </a:cubicBezTo>
                  <a:cubicBezTo>
                    <a:pt x="2286" y="503"/>
                    <a:pt x="2194" y="126"/>
                    <a:pt x="2194" y="126"/>
                  </a:cubicBezTo>
                  <a:lnTo>
                    <a:pt x="1892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3" name="Google Shape;1073;p79"/>
            <p:cNvSpPr/>
            <p:nvPr/>
          </p:nvSpPr>
          <p:spPr>
            <a:xfrm>
              <a:off x="4418125" y="2040850"/>
              <a:ext cx="38925" cy="22400"/>
            </a:xfrm>
            <a:custGeom>
              <a:rect b="b" l="l" r="r" t="t"/>
              <a:pathLst>
                <a:path extrusionOk="0" h="896" w="1557">
                  <a:moveTo>
                    <a:pt x="477" y="1"/>
                  </a:moveTo>
                  <a:lnTo>
                    <a:pt x="184" y="126"/>
                  </a:lnTo>
                  <a:cubicBezTo>
                    <a:pt x="184" y="126"/>
                    <a:pt x="134" y="335"/>
                    <a:pt x="0" y="494"/>
                  </a:cubicBezTo>
                  <a:cubicBezTo>
                    <a:pt x="126" y="595"/>
                    <a:pt x="318" y="729"/>
                    <a:pt x="620" y="838"/>
                  </a:cubicBezTo>
                  <a:cubicBezTo>
                    <a:pt x="727" y="880"/>
                    <a:pt x="852" y="896"/>
                    <a:pt x="980" y="896"/>
                  </a:cubicBezTo>
                  <a:cubicBezTo>
                    <a:pt x="1183" y="896"/>
                    <a:pt x="1393" y="857"/>
                    <a:pt x="1557" y="821"/>
                  </a:cubicBezTo>
                  <a:cubicBezTo>
                    <a:pt x="1381" y="754"/>
                    <a:pt x="1222" y="687"/>
                    <a:pt x="1130" y="637"/>
                  </a:cubicBezTo>
                  <a:cubicBezTo>
                    <a:pt x="871" y="503"/>
                    <a:pt x="779" y="126"/>
                    <a:pt x="779" y="126"/>
                  </a:cubicBezTo>
                  <a:lnTo>
                    <a:pt x="477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4" name="Google Shape;1074;p79"/>
            <p:cNvSpPr/>
            <p:nvPr/>
          </p:nvSpPr>
          <p:spPr>
            <a:xfrm>
              <a:off x="4415825" y="2006750"/>
              <a:ext cx="28475" cy="46050"/>
            </a:xfrm>
            <a:custGeom>
              <a:rect b="b" l="l" r="r" t="t"/>
              <a:pathLst>
                <a:path extrusionOk="0" h="1842" w="1139">
                  <a:moveTo>
                    <a:pt x="569" y="1"/>
                  </a:moveTo>
                  <a:cubicBezTo>
                    <a:pt x="260" y="1"/>
                    <a:pt x="0" y="260"/>
                    <a:pt x="0" y="570"/>
                  </a:cubicBezTo>
                  <a:lnTo>
                    <a:pt x="0" y="1256"/>
                  </a:lnTo>
                  <a:cubicBezTo>
                    <a:pt x="0" y="1365"/>
                    <a:pt x="42" y="1474"/>
                    <a:pt x="126" y="1557"/>
                  </a:cubicBezTo>
                  <a:lnTo>
                    <a:pt x="276" y="1725"/>
                  </a:lnTo>
                  <a:cubicBezTo>
                    <a:pt x="352" y="1800"/>
                    <a:pt x="444" y="1842"/>
                    <a:pt x="553" y="1842"/>
                  </a:cubicBezTo>
                  <a:lnTo>
                    <a:pt x="594" y="1842"/>
                  </a:lnTo>
                  <a:cubicBezTo>
                    <a:pt x="695" y="1842"/>
                    <a:pt x="795" y="1800"/>
                    <a:pt x="862" y="1725"/>
                  </a:cubicBezTo>
                  <a:lnTo>
                    <a:pt x="1021" y="1557"/>
                  </a:lnTo>
                  <a:cubicBezTo>
                    <a:pt x="1097" y="1474"/>
                    <a:pt x="1138" y="1365"/>
                    <a:pt x="1138" y="1256"/>
                  </a:cubicBezTo>
                  <a:lnTo>
                    <a:pt x="1138" y="570"/>
                  </a:lnTo>
                  <a:cubicBezTo>
                    <a:pt x="1138" y="260"/>
                    <a:pt x="887" y="1"/>
                    <a:pt x="569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5" name="Google Shape;1075;p79"/>
            <p:cNvSpPr/>
            <p:nvPr/>
          </p:nvSpPr>
          <p:spPr>
            <a:xfrm>
              <a:off x="4407025" y="2162825"/>
              <a:ext cx="9025" cy="58000"/>
            </a:xfrm>
            <a:custGeom>
              <a:rect b="b" l="l" r="r" t="t"/>
              <a:pathLst>
                <a:path extrusionOk="0" h="2320" w="361">
                  <a:moveTo>
                    <a:pt x="143" y="1"/>
                  </a:moveTo>
                  <a:cubicBezTo>
                    <a:pt x="84" y="127"/>
                    <a:pt x="1" y="394"/>
                    <a:pt x="1" y="846"/>
                  </a:cubicBezTo>
                  <a:cubicBezTo>
                    <a:pt x="1" y="1315"/>
                    <a:pt x="218" y="1959"/>
                    <a:pt x="361" y="2319"/>
                  </a:cubicBezTo>
                  <a:cubicBezTo>
                    <a:pt x="361" y="2319"/>
                    <a:pt x="294" y="1449"/>
                    <a:pt x="260" y="1014"/>
                  </a:cubicBezTo>
                  <a:cubicBezTo>
                    <a:pt x="227" y="587"/>
                    <a:pt x="143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6" name="Google Shape;1076;p79"/>
            <p:cNvSpPr/>
            <p:nvPr/>
          </p:nvSpPr>
          <p:spPr>
            <a:xfrm>
              <a:off x="4385050" y="2305525"/>
              <a:ext cx="90000" cy="9025"/>
            </a:xfrm>
            <a:custGeom>
              <a:rect b="b" l="l" r="r" t="t"/>
              <a:pathLst>
                <a:path extrusionOk="0" h="361" w="3600">
                  <a:moveTo>
                    <a:pt x="1" y="1"/>
                  </a:moveTo>
                  <a:lnTo>
                    <a:pt x="1" y="361"/>
                  </a:lnTo>
                  <a:lnTo>
                    <a:pt x="3600" y="361"/>
                  </a:lnTo>
                  <a:lnTo>
                    <a:pt x="3600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79"/>
            <p:cNvSpPr/>
            <p:nvPr/>
          </p:nvSpPr>
          <p:spPr>
            <a:xfrm>
              <a:off x="4394675" y="2305525"/>
              <a:ext cx="10075" cy="9025"/>
            </a:xfrm>
            <a:custGeom>
              <a:rect b="b" l="l" r="r" t="t"/>
              <a:pathLst>
                <a:path extrusionOk="0" h="361" w="403">
                  <a:moveTo>
                    <a:pt x="1" y="1"/>
                  </a:moveTo>
                  <a:lnTo>
                    <a:pt x="1" y="361"/>
                  </a:lnTo>
                  <a:lnTo>
                    <a:pt x="403" y="361"/>
                  </a:lnTo>
                  <a:lnTo>
                    <a:pt x="40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79"/>
            <p:cNvSpPr/>
            <p:nvPr/>
          </p:nvSpPr>
          <p:spPr>
            <a:xfrm>
              <a:off x="4385275" y="2305525"/>
              <a:ext cx="89775" cy="7775"/>
            </a:xfrm>
            <a:custGeom>
              <a:rect b="b" l="l" r="r" t="t"/>
              <a:pathLst>
                <a:path extrusionOk="0" h="311" w="3591">
                  <a:moveTo>
                    <a:pt x="0" y="1"/>
                  </a:moveTo>
                  <a:lnTo>
                    <a:pt x="0" y="185"/>
                  </a:lnTo>
                  <a:lnTo>
                    <a:pt x="3591" y="311"/>
                  </a:lnTo>
                  <a:lnTo>
                    <a:pt x="3591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79"/>
            <p:cNvSpPr/>
            <p:nvPr/>
          </p:nvSpPr>
          <p:spPr>
            <a:xfrm>
              <a:off x="4382125" y="2302400"/>
              <a:ext cx="96075" cy="6300"/>
            </a:xfrm>
            <a:custGeom>
              <a:rect b="b" l="l" r="r" t="t"/>
              <a:pathLst>
                <a:path extrusionOk="0" h="252" w="3843">
                  <a:moveTo>
                    <a:pt x="126" y="0"/>
                  </a:moveTo>
                  <a:cubicBezTo>
                    <a:pt x="51" y="0"/>
                    <a:pt x="1" y="59"/>
                    <a:pt x="1" y="126"/>
                  </a:cubicBezTo>
                  <a:cubicBezTo>
                    <a:pt x="1" y="193"/>
                    <a:pt x="51" y="251"/>
                    <a:pt x="126" y="251"/>
                  </a:cubicBezTo>
                  <a:lnTo>
                    <a:pt x="3717" y="251"/>
                  </a:lnTo>
                  <a:cubicBezTo>
                    <a:pt x="3784" y="251"/>
                    <a:pt x="3842" y="201"/>
                    <a:pt x="3842" y="126"/>
                  </a:cubicBezTo>
                  <a:cubicBezTo>
                    <a:pt x="3842" y="59"/>
                    <a:pt x="3784" y="0"/>
                    <a:pt x="3717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79"/>
            <p:cNvSpPr/>
            <p:nvPr/>
          </p:nvSpPr>
          <p:spPr>
            <a:xfrm>
              <a:off x="4376275" y="2318300"/>
              <a:ext cx="107575" cy="48350"/>
            </a:xfrm>
            <a:custGeom>
              <a:rect b="b" l="l" r="r" t="t"/>
              <a:pathLst>
                <a:path extrusionOk="0" h="1934" w="4303">
                  <a:moveTo>
                    <a:pt x="0" y="0"/>
                  </a:moveTo>
                  <a:lnTo>
                    <a:pt x="0" y="1934"/>
                  </a:lnTo>
                  <a:lnTo>
                    <a:pt x="4302" y="1934"/>
                  </a:lnTo>
                  <a:lnTo>
                    <a:pt x="4302" y="0"/>
                  </a:ln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79"/>
            <p:cNvSpPr/>
            <p:nvPr/>
          </p:nvSpPr>
          <p:spPr>
            <a:xfrm>
              <a:off x="4459125" y="2320800"/>
              <a:ext cx="17600" cy="43350"/>
            </a:xfrm>
            <a:custGeom>
              <a:rect b="b" l="l" r="r" t="t"/>
              <a:pathLst>
                <a:path extrusionOk="0" h="1734" w="704">
                  <a:moveTo>
                    <a:pt x="1" y="1"/>
                  </a:moveTo>
                  <a:lnTo>
                    <a:pt x="1" y="1733"/>
                  </a:lnTo>
                  <a:lnTo>
                    <a:pt x="704" y="1733"/>
                  </a:lnTo>
                  <a:lnTo>
                    <a:pt x="704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79"/>
            <p:cNvSpPr/>
            <p:nvPr/>
          </p:nvSpPr>
          <p:spPr>
            <a:xfrm>
              <a:off x="4376275" y="2318300"/>
              <a:ext cx="107775" cy="10475"/>
            </a:xfrm>
            <a:custGeom>
              <a:rect b="b" l="l" r="r" t="t"/>
              <a:pathLst>
                <a:path extrusionOk="0" h="419" w="4311">
                  <a:moveTo>
                    <a:pt x="0" y="0"/>
                  </a:moveTo>
                  <a:lnTo>
                    <a:pt x="0" y="226"/>
                  </a:lnTo>
                  <a:lnTo>
                    <a:pt x="4311" y="419"/>
                  </a:lnTo>
                  <a:lnTo>
                    <a:pt x="4311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3" name="Google Shape;1083;p79"/>
            <p:cNvSpPr/>
            <p:nvPr/>
          </p:nvSpPr>
          <p:spPr>
            <a:xfrm>
              <a:off x="4395950" y="2079975"/>
              <a:ext cx="23875" cy="20325"/>
            </a:xfrm>
            <a:custGeom>
              <a:rect b="b" l="l" r="r" t="t"/>
              <a:pathLst>
                <a:path extrusionOk="0" h="813" w="955">
                  <a:moveTo>
                    <a:pt x="0" y="1"/>
                  </a:moveTo>
                  <a:lnTo>
                    <a:pt x="276" y="654"/>
                  </a:lnTo>
                  <a:lnTo>
                    <a:pt x="460" y="813"/>
                  </a:lnTo>
                  <a:lnTo>
                    <a:pt x="954" y="654"/>
                  </a:lnTo>
                  <a:cubicBezTo>
                    <a:pt x="954" y="654"/>
                    <a:pt x="753" y="654"/>
                    <a:pt x="569" y="595"/>
                  </a:cubicBezTo>
                  <a:cubicBezTo>
                    <a:pt x="394" y="536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4" name="Google Shape;1084;p79"/>
            <p:cNvSpPr/>
            <p:nvPr/>
          </p:nvSpPr>
          <p:spPr>
            <a:xfrm>
              <a:off x="4388000" y="2073675"/>
              <a:ext cx="84550" cy="82500"/>
            </a:xfrm>
            <a:custGeom>
              <a:rect b="b" l="l" r="r" t="t"/>
              <a:pathLst>
                <a:path extrusionOk="0" h="3300" w="3382">
                  <a:moveTo>
                    <a:pt x="88" y="1"/>
                  </a:moveTo>
                  <a:cubicBezTo>
                    <a:pt x="80" y="1"/>
                    <a:pt x="75" y="2"/>
                    <a:pt x="75" y="2"/>
                  </a:cubicBezTo>
                  <a:lnTo>
                    <a:pt x="0" y="94"/>
                  </a:lnTo>
                  <a:lnTo>
                    <a:pt x="293" y="1148"/>
                  </a:lnTo>
                  <a:lnTo>
                    <a:pt x="184" y="1182"/>
                  </a:lnTo>
                  <a:cubicBezTo>
                    <a:pt x="226" y="1282"/>
                    <a:pt x="335" y="1600"/>
                    <a:pt x="452" y="1943"/>
                  </a:cubicBezTo>
                  <a:cubicBezTo>
                    <a:pt x="611" y="2228"/>
                    <a:pt x="703" y="2621"/>
                    <a:pt x="762" y="2923"/>
                  </a:cubicBezTo>
                  <a:cubicBezTo>
                    <a:pt x="775" y="2918"/>
                    <a:pt x="788" y="2916"/>
                    <a:pt x="803" y="2916"/>
                  </a:cubicBezTo>
                  <a:cubicBezTo>
                    <a:pt x="996" y="2916"/>
                    <a:pt x="1332" y="3299"/>
                    <a:pt x="1682" y="3299"/>
                  </a:cubicBezTo>
                  <a:cubicBezTo>
                    <a:pt x="1990" y="3299"/>
                    <a:pt x="2327" y="2876"/>
                    <a:pt x="2568" y="2876"/>
                  </a:cubicBezTo>
                  <a:cubicBezTo>
                    <a:pt x="2583" y="2876"/>
                    <a:pt x="2597" y="2877"/>
                    <a:pt x="2611" y="2881"/>
                  </a:cubicBezTo>
                  <a:cubicBezTo>
                    <a:pt x="2645" y="2722"/>
                    <a:pt x="2695" y="2529"/>
                    <a:pt x="2745" y="2353"/>
                  </a:cubicBezTo>
                  <a:lnTo>
                    <a:pt x="2754" y="2353"/>
                  </a:lnTo>
                  <a:lnTo>
                    <a:pt x="2770" y="2286"/>
                  </a:lnTo>
                  <a:lnTo>
                    <a:pt x="2795" y="2220"/>
                  </a:lnTo>
                  <a:cubicBezTo>
                    <a:pt x="2913" y="1793"/>
                    <a:pt x="3063" y="1299"/>
                    <a:pt x="3105" y="1173"/>
                  </a:cubicBezTo>
                  <a:lnTo>
                    <a:pt x="3080" y="1173"/>
                  </a:lnTo>
                  <a:lnTo>
                    <a:pt x="3381" y="94"/>
                  </a:lnTo>
                  <a:lnTo>
                    <a:pt x="3306" y="2"/>
                  </a:lnTo>
                  <a:cubicBezTo>
                    <a:pt x="3306" y="2"/>
                    <a:pt x="3303" y="1"/>
                    <a:pt x="3297" y="1"/>
                  </a:cubicBezTo>
                  <a:cubicBezTo>
                    <a:pt x="3272" y="1"/>
                    <a:pt x="3204" y="12"/>
                    <a:pt x="3130" y="119"/>
                  </a:cubicBezTo>
                  <a:lnTo>
                    <a:pt x="3139" y="94"/>
                  </a:lnTo>
                  <a:lnTo>
                    <a:pt x="2762" y="805"/>
                  </a:lnTo>
                  <a:cubicBezTo>
                    <a:pt x="2703" y="916"/>
                    <a:pt x="2589" y="981"/>
                    <a:pt x="2471" y="981"/>
                  </a:cubicBezTo>
                  <a:cubicBezTo>
                    <a:pt x="2437" y="981"/>
                    <a:pt x="2402" y="975"/>
                    <a:pt x="2369" y="964"/>
                  </a:cubicBezTo>
                  <a:lnTo>
                    <a:pt x="1716" y="772"/>
                  </a:lnTo>
                  <a:cubicBezTo>
                    <a:pt x="1707" y="767"/>
                    <a:pt x="1697" y="765"/>
                    <a:pt x="1685" y="765"/>
                  </a:cubicBezTo>
                  <a:cubicBezTo>
                    <a:pt x="1674" y="765"/>
                    <a:pt x="1661" y="767"/>
                    <a:pt x="1649" y="772"/>
                  </a:cubicBezTo>
                  <a:lnTo>
                    <a:pt x="1046" y="947"/>
                  </a:lnTo>
                  <a:lnTo>
                    <a:pt x="963" y="973"/>
                  </a:lnTo>
                  <a:cubicBezTo>
                    <a:pt x="943" y="976"/>
                    <a:pt x="923" y="978"/>
                    <a:pt x="903" y="978"/>
                  </a:cubicBezTo>
                  <a:cubicBezTo>
                    <a:pt x="782" y="978"/>
                    <a:pt x="669" y="913"/>
                    <a:pt x="611" y="805"/>
                  </a:cubicBezTo>
                  <a:lnTo>
                    <a:pt x="327" y="278"/>
                  </a:lnTo>
                  <a:cubicBezTo>
                    <a:pt x="237" y="23"/>
                    <a:pt x="125" y="1"/>
                    <a:pt x="88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5" name="Google Shape;1085;p79"/>
            <p:cNvSpPr/>
            <p:nvPr/>
          </p:nvSpPr>
          <p:spPr>
            <a:xfrm>
              <a:off x="4372300" y="2067000"/>
              <a:ext cx="33500" cy="72850"/>
            </a:xfrm>
            <a:custGeom>
              <a:rect b="b" l="l" r="r" t="t"/>
              <a:pathLst>
                <a:path extrusionOk="0" h="2914" w="1340">
                  <a:moveTo>
                    <a:pt x="586" y="1"/>
                  </a:moveTo>
                  <a:cubicBezTo>
                    <a:pt x="586" y="1"/>
                    <a:pt x="210" y="177"/>
                    <a:pt x="109" y="612"/>
                  </a:cubicBezTo>
                  <a:cubicBezTo>
                    <a:pt x="0" y="1039"/>
                    <a:pt x="251" y="1700"/>
                    <a:pt x="503" y="2294"/>
                  </a:cubicBezTo>
                  <a:cubicBezTo>
                    <a:pt x="745" y="2888"/>
                    <a:pt x="1331" y="2913"/>
                    <a:pt x="1331" y="2913"/>
                  </a:cubicBezTo>
                  <a:cubicBezTo>
                    <a:pt x="1331" y="2913"/>
                    <a:pt x="1339" y="2646"/>
                    <a:pt x="1273" y="2411"/>
                  </a:cubicBezTo>
                  <a:cubicBezTo>
                    <a:pt x="1214" y="2177"/>
                    <a:pt x="1114" y="1825"/>
                    <a:pt x="1013" y="1122"/>
                  </a:cubicBezTo>
                  <a:cubicBezTo>
                    <a:pt x="913" y="428"/>
                    <a:pt x="586" y="1"/>
                    <a:pt x="586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79"/>
            <p:cNvSpPr/>
            <p:nvPr/>
          </p:nvSpPr>
          <p:spPr>
            <a:xfrm>
              <a:off x="4454525" y="2067000"/>
              <a:ext cx="33500" cy="72850"/>
            </a:xfrm>
            <a:custGeom>
              <a:rect b="b" l="l" r="r" t="t"/>
              <a:pathLst>
                <a:path extrusionOk="0" h="2914" w="1340">
                  <a:moveTo>
                    <a:pt x="754" y="1"/>
                  </a:moveTo>
                  <a:cubicBezTo>
                    <a:pt x="754" y="1"/>
                    <a:pt x="427" y="428"/>
                    <a:pt x="327" y="1122"/>
                  </a:cubicBezTo>
                  <a:cubicBezTo>
                    <a:pt x="226" y="1825"/>
                    <a:pt x="126" y="2177"/>
                    <a:pt x="67" y="2411"/>
                  </a:cubicBezTo>
                  <a:cubicBezTo>
                    <a:pt x="1" y="2646"/>
                    <a:pt x="9" y="2913"/>
                    <a:pt x="9" y="2913"/>
                  </a:cubicBezTo>
                  <a:cubicBezTo>
                    <a:pt x="9" y="2913"/>
                    <a:pt x="595" y="2888"/>
                    <a:pt x="837" y="2294"/>
                  </a:cubicBezTo>
                  <a:cubicBezTo>
                    <a:pt x="1089" y="1700"/>
                    <a:pt x="1340" y="1039"/>
                    <a:pt x="1231" y="612"/>
                  </a:cubicBezTo>
                  <a:cubicBezTo>
                    <a:pt x="1130" y="177"/>
                    <a:pt x="754" y="1"/>
                    <a:pt x="754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79"/>
            <p:cNvSpPr/>
            <p:nvPr/>
          </p:nvSpPr>
          <p:spPr>
            <a:xfrm>
              <a:off x="4458075" y="2077250"/>
              <a:ext cx="9650" cy="42925"/>
            </a:xfrm>
            <a:custGeom>
              <a:rect b="b" l="l" r="r" t="t"/>
              <a:pathLst>
                <a:path extrusionOk="0" h="1717" w="386">
                  <a:moveTo>
                    <a:pt x="386" y="1"/>
                  </a:moveTo>
                  <a:lnTo>
                    <a:pt x="386" y="1"/>
                  </a:lnTo>
                  <a:cubicBezTo>
                    <a:pt x="310" y="185"/>
                    <a:pt x="227" y="428"/>
                    <a:pt x="185" y="712"/>
                  </a:cubicBezTo>
                  <a:cubicBezTo>
                    <a:pt x="118" y="1181"/>
                    <a:pt x="51" y="1491"/>
                    <a:pt x="1" y="1717"/>
                  </a:cubicBezTo>
                  <a:cubicBezTo>
                    <a:pt x="34" y="1700"/>
                    <a:pt x="168" y="1633"/>
                    <a:pt x="252" y="1516"/>
                  </a:cubicBezTo>
                  <a:cubicBezTo>
                    <a:pt x="344" y="1390"/>
                    <a:pt x="319" y="1139"/>
                    <a:pt x="260" y="922"/>
                  </a:cubicBezTo>
                  <a:cubicBezTo>
                    <a:pt x="210" y="696"/>
                    <a:pt x="386" y="9"/>
                    <a:pt x="386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79"/>
            <p:cNvSpPr/>
            <p:nvPr/>
          </p:nvSpPr>
          <p:spPr>
            <a:xfrm>
              <a:off x="4430050" y="2152800"/>
              <a:ext cx="12375" cy="149625"/>
            </a:xfrm>
            <a:custGeom>
              <a:rect b="b" l="l" r="r" t="t"/>
              <a:pathLst>
                <a:path extrusionOk="0" h="5985" w="495">
                  <a:moveTo>
                    <a:pt x="0" y="0"/>
                  </a:moveTo>
                  <a:lnTo>
                    <a:pt x="0" y="5942"/>
                  </a:lnTo>
                  <a:lnTo>
                    <a:pt x="51" y="5926"/>
                  </a:lnTo>
                  <a:lnTo>
                    <a:pt x="51" y="5984"/>
                  </a:lnTo>
                  <a:lnTo>
                    <a:pt x="494" y="5984"/>
                  </a:lnTo>
                  <a:cubicBezTo>
                    <a:pt x="494" y="5984"/>
                    <a:pt x="427" y="5809"/>
                    <a:pt x="293" y="5725"/>
                  </a:cubicBezTo>
                  <a:cubicBezTo>
                    <a:pt x="218" y="5675"/>
                    <a:pt x="151" y="5641"/>
                    <a:pt x="109" y="5616"/>
                  </a:cubicBezTo>
                  <a:cubicBezTo>
                    <a:pt x="168" y="5131"/>
                    <a:pt x="277" y="4202"/>
                    <a:pt x="285" y="3959"/>
                  </a:cubicBezTo>
                  <a:cubicBezTo>
                    <a:pt x="302" y="3633"/>
                    <a:pt x="201" y="3273"/>
                    <a:pt x="201" y="3273"/>
                  </a:cubicBezTo>
                  <a:cubicBezTo>
                    <a:pt x="201" y="3273"/>
                    <a:pt x="369" y="1582"/>
                    <a:pt x="377" y="1289"/>
                  </a:cubicBezTo>
                  <a:cubicBezTo>
                    <a:pt x="377" y="996"/>
                    <a:pt x="335" y="695"/>
                    <a:pt x="335" y="695"/>
                  </a:cubicBezTo>
                  <a:lnTo>
                    <a:pt x="494" y="268"/>
                  </a:lnTo>
                  <a:lnTo>
                    <a:pt x="494" y="268"/>
                  </a:lnTo>
                  <a:lnTo>
                    <a:pt x="126" y="54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9" name="Google Shape;1089;p79"/>
            <p:cNvSpPr/>
            <p:nvPr/>
          </p:nvSpPr>
          <p:spPr>
            <a:xfrm>
              <a:off x="4426700" y="2134600"/>
              <a:ext cx="6725" cy="167825"/>
            </a:xfrm>
            <a:custGeom>
              <a:rect b="b" l="l" r="r" t="t"/>
              <a:pathLst>
                <a:path extrusionOk="0" h="6713" w="269">
                  <a:moveTo>
                    <a:pt x="0" y="0"/>
                  </a:moveTo>
                  <a:lnTo>
                    <a:pt x="76" y="6654"/>
                  </a:lnTo>
                  <a:cubicBezTo>
                    <a:pt x="76" y="6687"/>
                    <a:pt x="101" y="6712"/>
                    <a:pt x="134" y="6712"/>
                  </a:cubicBezTo>
                  <a:cubicBezTo>
                    <a:pt x="176" y="6712"/>
                    <a:pt x="201" y="6687"/>
                    <a:pt x="201" y="6654"/>
                  </a:cubicBezTo>
                  <a:lnTo>
                    <a:pt x="268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0" name="Google Shape;1090;p79"/>
            <p:cNvSpPr/>
            <p:nvPr/>
          </p:nvSpPr>
          <p:spPr>
            <a:xfrm>
              <a:off x="4426700" y="2134600"/>
              <a:ext cx="3375" cy="160300"/>
            </a:xfrm>
            <a:custGeom>
              <a:rect b="b" l="l" r="r" t="t"/>
              <a:pathLst>
                <a:path extrusionOk="0" h="6412" w="135">
                  <a:moveTo>
                    <a:pt x="0" y="0"/>
                  </a:moveTo>
                  <a:lnTo>
                    <a:pt x="67" y="6411"/>
                  </a:lnTo>
                  <a:lnTo>
                    <a:pt x="13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1" name="Google Shape;1091;p79"/>
            <p:cNvSpPr/>
            <p:nvPr/>
          </p:nvSpPr>
          <p:spPr>
            <a:xfrm>
              <a:off x="4421250" y="2119075"/>
              <a:ext cx="48375" cy="20975"/>
            </a:xfrm>
            <a:custGeom>
              <a:rect b="b" l="l" r="r" t="t"/>
              <a:pathLst>
                <a:path extrusionOk="0" h="839" w="1935">
                  <a:moveTo>
                    <a:pt x="1417" y="1"/>
                  </a:moveTo>
                  <a:cubicBezTo>
                    <a:pt x="1145" y="1"/>
                    <a:pt x="899" y="203"/>
                    <a:pt x="762" y="219"/>
                  </a:cubicBezTo>
                  <a:cubicBezTo>
                    <a:pt x="747" y="222"/>
                    <a:pt x="731" y="223"/>
                    <a:pt x="716" y="223"/>
                  </a:cubicBezTo>
                  <a:cubicBezTo>
                    <a:pt x="596" y="223"/>
                    <a:pt x="503" y="143"/>
                    <a:pt x="436" y="136"/>
                  </a:cubicBezTo>
                  <a:cubicBezTo>
                    <a:pt x="432" y="135"/>
                    <a:pt x="427" y="135"/>
                    <a:pt x="422" y="135"/>
                  </a:cubicBezTo>
                  <a:cubicBezTo>
                    <a:pt x="331" y="135"/>
                    <a:pt x="34" y="194"/>
                    <a:pt x="34" y="194"/>
                  </a:cubicBezTo>
                  <a:cubicBezTo>
                    <a:pt x="34" y="194"/>
                    <a:pt x="1" y="311"/>
                    <a:pt x="34" y="395"/>
                  </a:cubicBezTo>
                  <a:cubicBezTo>
                    <a:pt x="59" y="470"/>
                    <a:pt x="118" y="554"/>
                    <a:pt x="126" y="630"/>
                  </a:cubicBezTo>
                  <a:cubicBezTo>
                    <a:pt x="135" y="713"/>
                    <a:pt x="260" y="839"/>
                    <a:pt x="260" y="839"/>
                  </a:cubicBezTo>
                  <a:cubicBezTo>
                    <a:pt x="260" y="839"/>
                    <a:pt x="503" y="780"/>
                    <a:pt x="587" y="747"/>
                  </a:cubicBezTo>
                  <a:cubicBezTo>
                    <a:pt x="592" y="745"/>
                    <a:pt x="598" y="744"/>
                    <a:pt x="606" y="744"/>
                  </a:cubicBezTo>
                  <a:cubicBezTo>
                    <a:pt x="697" y="744"/>
                    <a:pt x="972" y="835"/>
                    <a:pt x="1233" y="835"/>
                  </a:cubicBezTo>
                  <a:cubicBezTo>
                    <a:pt x="1330" y="835"/>
                    <a:pt x="1424" y="823"/>
                    <a:pt x="1507" y="789"/>
                  </a:cubicBezTo>
                  <a:cubicBezTo>
                    <a:pt x="1842" y="663"/>
                    <a:pt x="1934" y="378"/>
                    <a:pt x="1901" y="228"/>
                  </a:cubicBezTo>
                  <a:cubicBezTo>
                    <a:pt x="1876" y="127"/>
                    <a:pt x="1742" y="10"/>
                    <a:pt x="1449" y="2"/>
                  </a:cubicBezTo>
                  <a:cubicBezTo>
                    <a:pt x="1438" y="1"/>
                    <a:pt x="1428" y="1"/>
                    <a:pt x="1417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2" name="Google Shape;1092;p79"/>
            <p:cNvSpPr/>
            <p:nvPr/>
          </p:nvSpPr>
          <p:spPr>
            <a:xfrm>
              <a:off x="4389875" y="2105850"/>
              <a:ext cx="44800" cy="34025"/>
            </a:xfrm>
            <a:custGeom>
              <a:rect b="b" l="l" r="r" t="t"/>
              <a:pathLst>
                <a:path extrusionOk="0" h="1361" w="1792">
                  <a:moveTo>
                    <a:pt x="1609" y="0"/>
                  </a:moveTo>
                  <a:cubicBezTo>
                    <a:pt x="1603" y="0"/>
                    <a:pt x="1597" y="1"/>
                    <a:pt x="1591" y="4"/>
                  </a:cubicBezTo>
                  <a:cubicBezTo>
                    <a:pt x="1490" y="37"/>
                    <a:pt x="1273" y="112"/>
                    <a:pt x="1222" y="146"/>
                  </a:cubicBezTo>
                  <a:cubicBezTo>
                    <a:pt x="1155" y="188"/>
                    <a:pt x="1105" y="330"/>
                    <a:pt x="963" y="380"/>
                  </a:cubicBezTo>
                  <a:cubicBezTo>
                    <a:pt x="821" y="439"/>
                    <a:pt x="519" y="372"/>
                    <a:pt x="260" y="531"/>
                  </a:cubicBezTo>
                  <a:cubicBezTo>
                    <a:pt x="0" y="690"/>
                    <a:pt x="59" y="916"/>
                    <a:pt x="84" y="1008"/>
                  </a:cubicBezTo>
                  <a:cubicBezTo>
                    <a:pt x="116" y="1153"/>
                    <a:pt x="436" y="1360"/>
                    <a:pt x="594" y="1360"/>
                  </a:cubicBezTo>
                  <a:cubicBezTo>
                    <a:pt x="600" y="1360"/>
                    <a:pt x="606" y="1360"/>
                    <a:pt x="611" y="1359"/>
                  </a:cubicBezTo>
                  <a:cubicBezTo>
                    <a:pt x="988" y="1334"/>
                    <a:pt x="1298" y="774"/>
                    <a:pt x="1390" y="757"/>
                  </a:cubicBezTo>
                  <a:cubicBezTo>
                    <a:pt x="1482" y="740"/>
                    <a:pt x="1733" y="665"/>
                    <a:pt x="1733" y="665"/>
                  </a:cubicBezTo>
                  <a:cubicBezTo>
                    <a:pt x="1733" y="665"/>
                    <a:pt x="1791" y="497"/>
                    <a:pt x="1758" y="422"/>
                  </a:cubicBezTo>
                  <a:cubicBezTo>
                    <a:pt x="1724" y="347"/>
                    <a:pt x="1741" y="246"/>
                    <a:pt x="1724" y="163"/>
                  </a:cubicBezTo>
                  <a:cubicBezTo>
                    <a:pt x="1716" y="112"/>
                    <a:pt x="1683" y="62"/>
                    <a:pt x="1658" y="29"/>
                  </a:cubicBezTo>
                  <a:cubicBezTo>
                    <a:pt x="1645" y="10"/>
                    <a:pt x="1628" y="0"/>
                    <a:pt x="1609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3" name="Google Shape;1093;p79"/>
            <p:cNvSpPr/>
            <p:nvPr/>
          </p:nvSpPr>
          <p:spPr>
            <a:xfrm>
              <a:off x="4418750" y="2026200"/>
              <a:ext cx="9650" cy="3800"/>
            </a:xfrm>
            <a:custGeom>
              <a:rect b="b" l="l" r="r" t="t"/>
              <a:pathLst>
                <a:path extrusionOk="0" h="152" w="386">
                  <a:moveTo>
                    <a:pt x="0" y="1"/>
                  </a:moveTo>
                  <a:cubicBezTo>
                    <a:pt x="0" y="1"/>
                    <a:pt x="51" y="152"/>
                    <a:pt x="193" y="152"/>
                  </a:cubicBezTo>
                  <a:cubicBezTo>
                    <a:pt x="335" y="152"/>
                    <a:pt x="385" y="1"/>
                    <a:pt x="38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4" name="Google Shape;1094;p79"/>
            <p:cNvSpPr/>
            <p:nvPr/>
          </p:nvSpPr>
          <p:spPr>
            <a:xfrm>
              <a:off x="4431925" y="2026425"/>
              <a:ext cx="9450" cy="11950"/>
            </a:xfrm>
            <a:custGeom>
              <a:rect b="b" l="l" r="r" t="t"/>
              <a:pathLst>
                <a:path extrusionOk="0" h="478" w="378">
                  <a:moveTo>
                    <a:pt x="1" y="0"/>
                  </a:moveTo>
                  <a:lnTo>
                    <a:pt x="1" y="477"/>
                  </a:lnTo>
                  <a:cubicBezTo>
                    <a:pt x="1" y="477"/>
                    <a:pt x="135" y="385"/>
                    <a:pt x="135" y="285"/>
                  </a:cubicBezTo>
                  <a:cubicBezTo>
                    <a:pt x="135" y="226"/>
                    <a:pt x="109" y="159"/>
                    <a:pt x="93" y="117"/>
                  </a:cubicBezTo>
                  <a:lnTo>
                    <a:pt x="93" y="117"/>
                  </a:lnTo>
                  <a:cubicBezTo>
                    <a:pt x="118" y="134"/>
                    <a:pt x="151" y="143"/>
                    <a:pt x="193" y="143"/>
                  </a:cubicBezTo>
                  <a:cubicBezTo>
                    <a:pt x="335" y="143"/>
                    <a:pt x="377" y="0"/>
                    <a:pt x="377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5" name="Google Shape;1095;p79"/>
            <p:cNvSpPr/>
            <p:nvPr/>
          </p:nvSpPr>
          <p:spPr>
            <a:xfrm>
              <a:off x="4424400" y="2041700"/>
              <a:ext cx="11525" cy="1475"/>
            </a:xfrm>
            <a:custGeom>
              <a:rect b="b" l="l" r="r" t="t"/>
              <a:pathLst>
                <a:path extrusionOk="0" h="59" w="461">
                  <a:moveTo>
                    <a:pt x="193" y="0"/>
                  </a:moveTo>
                  <a:cubicBezTo>
                    <a:pt x="143" y="0"/>
                    <a:pt x="0" y="59"/>
                    <a:pt x="0" y="59"/>
                  </a:cubicBezTo>
                  <a:lnTo>
                    <a:pt x="461" y="59"/>
                  </a:lnTo>
                  <a:cubicBezTo>
                    <a:pt x="461" y="59"/>
                    <a:pt x="310" y="0"/>
                    <a:pt x="268" y="0"/>
                  </a:cubicBezTo>
                  <a:cubicBezTo>
                    <a:pt x="260" y="0"/>
                    <a:pt x="251" y="0"/>
                    <a:pt x="243" y="9"/>
                  </a:cubicBezTo>
                  <a:lnTo>
                    <a:pt x="218" y="9"/>
                  </a:lnTo>
                  <a:cubicBezTo>
                    <a:pt x="210" y="0"/>
                    <a:pt x="201" y="0"/>
                    <a:pt x="193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6" name="Google Shape;1096;p79"/>
            <p:cNvSpPr/>
            <p:nvPr/>
          </p:nvSpPr>
          <p:spPr>
            <a:xfrm>
              <a:off x="4417700" y="2010100"/>
              <a:ext cx="7350" cy="14675"/>
            </a:xfrm>
            <a:custGeom>
              <a:rect b="b" l="l" r="r" t="t"/>
              <a:pathLst>
                <a:path extrusionOk="0" h="587" w="294">
                  <a:moveTo>
                    <a:pt x="293" y="0"/>
                  </a:moveTo>
                  <a:lnTo>
                    <a:pt x="293" y="0"/>
                  </a:lnTo>
                  <a:cubicBezTo>
                    <a:pt x="293" y="0"/>
                    <a:pt x="176" y="84"/>
                    <a:pt x="109" y="185"/>
                  </a:cubicBezTo>
                  <a:cubicBezTo>
                    <a:pt x="42" y="285"/>
                    <a:pt x="34" y="503"/>
                    <a:pt x="34" y="503"/>
                  </a:cubicBezTo>
                  <a:lnTo>
                    <a:pt x="9" y="561"/>
                  </a:lnTo>
                  <a:cubicBezTo>
                    <a:pt x="1" y="578"/>
                    <a:pt x="9" y="586"/>
                    <a:pt x="26" y="586"/>
                  </a:cubicBezTo>
                  <a:lnTo>
                    <a:pt x="260" y="586"/>
                  </a:lnTo>
                  <a:cubicBezTo>
                    <a:pt x="277" y="586"/>
                    <a:pt x="277" y="570"/>
                    <a:pt x="268" y="570"/>
                  </a:cubicBezTo>
                  <a:lnTo>
                    <a:pt x="151" y="511"/>
                  </a:lnTo>
                  <a:cubicBezTo>
                    <a:pt x="151" y="511"/>
                    <a:pt x="134" y="344"/>
                    <a:pt x="168" y="218"/>
                  </a:cubicBezTo>
                  <a:cubicBezTo>
                    <a:pt x="210" y="101"/>
                    <a:pt x="293" y="0"/>
                    <a:pt x="29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7" name="Google Shape;1097;p79"/>
            <p:cNvSpPr/>
            <p:nvPr/>
          </p:nvSpPr>
          <p:spPr>
            <a:xfrm>
              <a:off x="4375425" y="2072025"/>
              <a:ext cx="10300" cy="31200"/>
            </a:xfrm>
            <a:custGeom>
              <a:rect b="b" l="l" r="r" t="t"/>
              <a:pathLst>
                <a:path extrusionOk="0" h="1248" w="412">
                  <a:moveTo>
                    <a:pt x="411" y="1"/>
                  </a:moveTo>
                  <a:lnTo>
                    <a:pt x="411" y="1"/>
                  </a:lnTo>
                  <a:cubicBezTo>
                    <a:pt x="411" y="1"/>
                    <a:pt x="85" y="210"/>
                    <a:pt x="43" y="578"/>
                  </a:cubicBezTo>
                  <a:cubicBezTo>
                    <a:pt x="1" y="946"/>
                    <a:pt x="235" y="1248"/>
                    <a:pt x="235" y="1248"/>
                  </a:cubicBezTo>
                  <a:cubicBezTo>
                    <a:pt x="235" y="1248"/>
                    <a:pt x="177" y="1089"/>
                    <a:pt x="202" y="720"/>
                  </a:cubicBezTo>
                  <a:cubicBezTo>
                    <a:pt x="227" y="344"/>
                    <a:pt x="411" y="1"/>
                    <a:pt x="41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8" name="Google Shape;1098;p79"/>
            <p:cNvSpPr/>
            <p:nvPr/>
          </p:nvSpPr>
          <p:spPr>
            <a:xfrm>
              <a:off x="4391125" y="2114300"/>
              <a:ext cx="24925" cy="13200"/>
            </a:xfrm>
            <a:custGeom>
              <a:rect b="b" l="l" r="r" t="t"/>
              <a:pathLst>
                <a:path extrusionOk="0" h="528" w="997">
                  <a:moveTo>
                    <a:pt x="997" y="0"/>
                  </a:moveTo>
                  <a:lnTo>
                    <a:pt x="997" y="0"/>
                  </a:lnTo>
                  <a:cubicBezTo>
                    <a:pt x="971" y="17"/>
                    <a:pt x="946" y="34"/>
                    <a:pt x="913" y="42"/>
                  </a:cubicBezTo>
                  <a:cubicBezTo>
                    <a:pt x="771" y="101"/>
                    <a:pt x="469" y="34"/>
                    <a:pt x="210" y="193"/>
                  </a:cubicBezTo>
                  <a:cubicBezTo>
                    <a:pt x="42" y="293"/>
                    <a:pt x="1" y="427"/>
                    <a:pt x="9" y="528"/>
                  </a:cubicBezTo>
                  <a:cubicBezTo>
                    <a:pt x="9" y="528"/>
                    <a:pt x="202" y="268"/>
                    <a:pt x="402" y="226"/>
                  </a:cubicBezTo>
                  <a:cubicBezTo>
                    <a:pt x="595" y="193"/>
                    <a:pt x="871" y="159"/>
                    <a:pt x="946" y="67"/>
                  </a:cubicBezTo>
                  <a:cubicBezTo>
                    <a:pt x="963" y="42"/>
                    <a:pt x="980" y="17"/>
                    <a:pt x="99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9" name="Google Shape;1099;p79"/>
            <p:cNvSpPr/>
            <p:nvPr/>
          </p:nvSpPr>
          <p:spPr>
            <a:xfrm>
              <a:off x="4422925" y="2137525"/>
              <a:ext cx="14250" cy="3150"/>
            </a:xfrm>
            <a:custGeom>
              <a:rect b="b" l="l" r="r" t="t"/>
              <a:pathLst>
                <a:path extrusionOk="0" h="126" w="570">
                  <a:moveTo>
                    <a:pt x="68" y="0"/>
                  </a:moveTo>
                  <a:cubicBezTo>
                    <a:pt x="34" y="0"/>
                    <a:pt x="1" y="25"/>
                    <a:pt x="1" y="67"/>
                  </a:cubicBezTo>
                  <a:cubicBezTo>
                    <a:pt x="1" y="101"/>
                    <a:pt x="34" y="126"/>
                    <a:pt x="68" y="126"/>
                  </a:cubicBezTo>
                  <a:lnTo>
                    <a:pt x="511" y="126"/>
                  </a:lnTo>
                  <a:cubicBezTo>
                    <a:pt x="545" y="126"/>
                    <a:pt x="570" y="101"/>
                    <a:pt x="570" y="67"/>
                  </a:cubicBezTo>
                  <a:cubicBezTo>
                    <a:pt x="570" y="25"/>
                    <a:pt x="545" y="0"/>
                    <a:pt x="511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0" name="Google Shape;1100;p79"/>
            <p:cNvSpPr/>
            <p:nvPr/>
          </p:nvSpPr>
          <p:spPr>
            <a:xfrm>
              <a:off x="4375850" y="2075800"/>
              <a:ext cx="16150" cy="50025"/>
            </a:xfrm>
            <a:custGeom>
              <a:rect b="b" l="l" r="r" t="t"/>
              <a:pathLst>
                <a:path extrusionOk="0" h="2001" w="646">
                  <a:moveTo>
                    <a:pt x="227" y="0"/>
                  </a:moveTo>
                  <a:cubicBezTo>
                    <a:pt x="227" y="0"/>
                    <a:pt x="34" y="185"/>
                    <a:pt x="17" y="494"/>
                  </a:cubicBezTo>
                  <a:cubicBezTo>
                    <a:pt x="1" y="804"/>
                    <a:pt x="486" y="2001"/>
                    <a:pt x="486" y="2001"/>
                  </a:cubicBezTo>
                  <a:cubicBezTo>
                    <a:pt x="486" y="2001"/>
                    <a:pt x="645" y="1657"/>
                    <a:pt x="595" y="1457"/>
                  </a:cubicBezTo>
                  <a:cubicBezTo>
                    <a:pt x="536" y="1256"/>
                    <a:pt x="252" y="1147"/>
                    <a:pt x="210" y="1080"/>
                  </a:cubicBezTo>
                  <a:cubicBezTo>
                    <a:pt x="168" y="1005"/>
                    <a:pt x="118" y="729"/>
                    <a:pt x="118" y="729"/>
                  </a:cubicBezTo>
                  <a:lnTo>
                    <a:pt x="2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1" name="Google Shape;1101;p79"/>
            <p:cNvSpPr/>
            <p:nvPr/>
          </p:nvSpPr>
          <p:spPr>
            <a:xfrm>
              <a:off x="4426275" y="2045875"/>
              <a:ext cx="2750" cy="5050"/>
            </a:xfrm>
            <a:custGeom>
              <a:rect b="b" l="l" r="r" t="t"/>
              <a:pathLst>
                <a:path extrusionOk="0" h="202" w="110">
                  <a:moveTo>
                    <a:pt x="26" y="1"/>
                  </a:moveTo>
                  <a:cubicBezTo>
                    <a:pt x="17" y="1"/>
                    <a:pt x="9" y="9"/>
                    <a:pt x="9" y="17"/>
                  </a:cubicBezTo>
                  <a:lnTo>
                    <a:pt x="26" y="51"/>
                  </a:lnTo>
                  <a:cubicBezTo>
                    <a:pt x="34" y="59"/>
                    <a:pt x="34" y="76"/>
                    <a:pt x="26" y="84"/>
                  </a:cubicBezTo>
                  <a:cubicBezTo>
                    <a:pt x="9" y="101"/>
                    <a:pt x="1" y="126"/>
                    <a:pt x="9" y="151"/>
                  </a:cubicBezTo>
                  <a:cubicBezTo>
                    <a:pt x="17" y="193"/>
                    <a:pt x="93" y="201"/>
                    <a:pt x="93" y="201"/>
                  </a:cubicBezTo>
                  <a:cubicBezTo>
                    <a:pt x="93" y="201"/>
                    <a:pt x="68" y="151"/>
                    <a:pt x="68" y="118"/>
                  </a:cubicBezTo>
                  <a:cubicBezTo>
                    <a:pt x="68" y="84"/>
                    <a:pt x="93" y="68"/>
                    <a:pt x="93" y="68"/>
                  </a:cubicBezTo>
                  <a:lnTo>
                    <a:pt x="101" y="59"/>
                  </a:lnTo>
                  <a:cubicBezTo>
                    <a:pt x="109" y="51"/>
                    <a:pt x="109" y="34"/>
                    <a:pt x="101" y="34"/>
                  </a:cubicBezTo>
                  <a:lnTo>
                    <a:pt x="2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2" name="Google Shape;1102;p79"/>
            <p:cNvSpPr/>
            <p:nvPr/>
          </p:nvSpPr>
          <p:spPr>
            <a:xfrm>
              <a:off x="4432150" y="2022150"/>
              <a:ext cx="3575" cy="2625"/>
            </a:xfrm>
            <a:custGeom>
              <a:rect b="b" l="l" r="r" t="t"/>
              <a:pathLst>
                <a:path extrusionOk="0" h="105" w="143">
                  <a:moveTo>
                    <a:pt x="42" y="1"/>
                  </a:moveTo>
                  <a:cubicBezTo>
                    <a:pt x="31" y="1"/>
                    <a:pt x="21" y="7"/>
                    <a:pt x="17" y="21"/>
                  </a:cubicBezTo>
                  <a:lnTo>
                    <a:pt x="0" y="88"/>
                  </a:lnTo>
                  <a:cubicBezTo>
                    <a:pt x="0" y="96"/>
                    <a:pt x="8" y="104"/>
                    <a:pt x="17" y="104"/>
                  </a:cubicBezTo>
                  <a:lnTo>
                    <a:pt x="109" y="104"/>
                  </a:lnTo>
                  <a:cubicBezTo>
                    <a:pt x="126" y="104"/>
                    <a:pt x="142" y="79"/>
                    <a:pt x="126" y="62"/>
                  </a:cubicBezTo>
                  <a:lnTo>
                    <a:pt x="67" y="12"/>
                  </a:lnTo>
                  <a:cubicBezTo>
                    <a:pt x="59" y="5"/>
                    <a:pt x="5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3" name="Google Shape;1103;p79"/>
            <p:cNvSpPr/>
            <p:nvPr/>
          </p:nvSpPr>
          <p:spPr>
            <a:xfrm>
              <a:off x="4388825" y="2302400"/>
              <a:ext cx="4625" cy="6300"/>
            </a:xfrm>
            <a:custGeom>
              <a:rect b="b" l="l" r="r" t="t"/>
              <a:pathLst>
                <a:path extrusionOk="0" h="252" w="185">
                  <a:moveTo>
                    <a:pt x="1" y="0"/>
                  </a:moveTo>
                  <a:lnTo>
                    <a:pt x="1" y="251"/>
                  </a:lnTo>
                  <a:lnTo>
                    <a:pt x="185" y="251"/>
                  </a:lnTo>
                  <a:lnTo>
                    <a:pt x="18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4" name="Google Shape;1104;p79"/>
            <p:cNvSpPr/>
            <p:nvPr/>
          </p:nvSpPr>
          <p:spPr>
            <a:xfrm>
              <a:off x="4372925" y="2314525"/>
              <a:ext cx="114475" cy="6300"/>
            </a:xfrm>
            <a:custGeom>
              <a:rect b="b" l="l" r="r" t="t"/>
              <a:pathLst>
                <a:path extrusionOk="0" h="252" w="4579">
                  <a:moveTo>
                    <a:pt x="126" y="1"/>
                  </a:moveTo>
                  <a:cubicBezTo>
                    <a:pt x="59" y="1"/>
                    <a:pt x="1" y="59"/>
                    <a:pt x="1" y="126"/>
                  </a:cubicBezTo>
                  <a:cubicBezTo>
                    <a:pt x="1" y="193"/>
                    <a:pt x="59" y="252"/>
                    <a:pt x="126" y="252"/>
                  </a:cubicBezTo>
                  <a:lnTo>
                    <a:pt x="4453" y="252"/>
                  </a:lnTo>
                  <a:cubicBezTo>
                    <a:pt x="4520" y="252"/>
                    <a:pt x="4578" y="193"/>
                    <a:pt x="4578" y="126"/>
                  </a:cubicBezTo>
                  <a:cubicBezTo>
                    <a:pt x="4578" y="59"/>
                    <a:pt x="4520" y="1"/>
                    <a:pt x="4453" y="1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5" name="Google Shape;1105;p79"/>
            <p:cNvSpPr/>
            <p:nvPr/>
          </p:nvSpPr>
          <p:spPr>
            <a:xfrm>
              <a:off x="4372925" y="2364125"/>
              <a:ext cx="114475" cy="6300"/>
            </a:xfrm>
            <a:custGeom>
              <a:rect b="b" l="l" r="r" t="t"/>
              <a:pathLst>
                <a:path extrusionOk="0" h="252" w="4579">
                  <a:moveTo>
                    <a:pt x="126" y="0"/>
                  </a:moveTo>
                  <a:cubicBezTo>
                    <a:pt x="59" y="0"/>
                    <a:pt x="1" y="59"/>
                    <a:pt x="1" y="126"/>
                  </a:cubicBezTo>
                  <a:cubicBezTo>
                    <a:pt x="1" y="201"/>
                    <a:pt x="59" y="251"/>
                    <a:pt x="126" y="251"/>
                  </a:cubicBezTo>
                  <a:lnTo>
                    <a:pt x="4453" y="251"/>
                  </a:lnTo>
                  <a:cubicBezTo>
                    <a:pt x="4520" y="251"/>
                    <a:pt x="4578" y="201"/>
                    <a:pt x="4578" y="126"/>
                  </a:cubicBezTo>
                  <a:cubicBezTo>
                    <a:pt x="4578" y="59"/>
                    <a:pt x="4520" y="0"/>
                    <a:pt x="4453" y="0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6" name="Google Shape;1106;p79"/>
            <p:cNvSpPr/>
            <p:nvPr/>
          </p:nvSpPr>
          <p:spPr>
            <a:xfrm>
              <a:off x="4473350" y="23145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1" y="1"/>
                  </a:moveTo>
                  <a:lnTo>
                    <a:pt x="1" y="252"/>
                  </a:lnTo>
                  <a:lnTo>
                    <a:pt x="252" y="252"/>
                  </a:lnTo>
                  <a:lnTo>
                    <a:pt x="252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7" name="Google Shape;1107;p79"/>
            <p:cNvSpPr/>
            <p:nvPr/>
          </p:nvSpPr>
          <p:spPr>
            <a:xfrm>
              <a:off x="4473350" y="2364125"/>
              <a:ext cx="6300" cy="6300"/>
            </a:xfrm>
            <a:custGeom>
              <a:rect b="b" l="l" r="r" t="t"/>
              <a:pathLst>
                <a:path extrusionOk="0" h="252" w="252">
                  <a:moveTo>
                    <a:pt x="1" y="0"/>
                  </a:moveTo>
                  <a:lnTo>
                    <a:pt x="1" y="251"/>
                  </a:lnTo>
                  <a:lnTo>
                    <a:pt x="252" y="251"/>
                  </a:lnTo>
                  <a:lnTo>
                    <a:pt x="252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8" name="Google Shape;1108;p79"/>
            <p:cNvSpPr/>
            <p:nvPr/>
          </p:nvSpPr>
          <p:spPr>
            <a:xfrm>
              <a:off x="4355775" y="2174975"/>
              <a:ext cx="116350" cy="106925"/>
            </a:xfrm>
            <a:custGeom>
              <a:rect b="b" l="l" r="r" t="t"/>
              <a:pathLst>
                <a:path extrusionOk="0" h="4277" w="4654">
                  <a:moveTo>
                    <a:pt x="1490" y="0"/>
                  </a:moveTo>
                  <a:cubicBezTo>
                    <a:pt x="1490" y="0"/>
                    <a:pt x="1164" y="235"/>
                    <a:pt x="988" y="595"/>
                  </a:cubicBezTo>
                  <a:lnTo>
                    <a:pt x="812" y="955"/>
                  </a:lnTo>
                  <a:lnTo>
                    <a:pt x="285" y="1289"/>
                  </a:lnTo>
                  <a:cubicBezTo>
                    <a:pt x="285" y="1289"/>
                    <a:pt x="117" y="1791"/>
                    <a:pt x="59" y="2344"/>
                  </a:cubicBezTo>
                  <a:cubicBezTo>
                    <a:pt x="0" y="2896"/>
                    <a:pt x="318" y="4068"/>
                    <a:pt x="318" y="4068"/>
                  </a:cubicBezTo>
                  <a:cubicBezTo>
                    <a:pt x="318" y="4068"/>
                    <a:pt x="1406" y="4143"/>
                    <a:pt x="1800" y="4252"/>
                  </a:cubicBezTo>
                  <a:cubicBezTo>
                    <a:pt x="1860" y="4269"/>
                    <a:pt x="1960" y="4276"/>
                    <a:pt x="2087" y="4276"/>
                  </a:cubicBezTo>
                  <a:cubicBezTo>
                    <a:pt x="2767" y="4276"/>
                    <a:pt x="4202" y="4068"/>
                    <a:pt x="4202" y="4068"/>
                  </a:cubicBezTo>
                  <a:cubicBezTo>
                    <a:pt x="4202" y="4068"/>
                    <a:pt x="4428" y="3574"/>
                    <a:pt x="4352" y="3423"/>
                  </a:cubicBezTo>
                  <a:lnTo>
                    <a:pt x="4285" y="3264"/>
                  </a:lnTo>
                  <a:cubicBezTo>
                    <a:pt x="4285" y="3264"/>
                    <a:pt x="4495" y="3030"/>
                    <a:pt x="4553" y="2838"/>
                  </a:cubicBezTo>
                  <a:cubicBezTo>
                    <a:pt x="4603" y="2645"/>
                    <a:pt x="4436" y="2344"/>
                    <a:pt x="4436" y="2344"/>
                  </a:cubicBezTo>
                  <a:cubicBezTo>
                    <a:pt x="4436" y="2344"/>
                    <a:pt x="4654" y="1858"/>
                    <a:pt x="4561" y="1666"/>
                  </a:cubicBezTo>
                  <a:cubicBezTo>
                    <a:pt x="4469" y="1465"/>
                    <a:pt x="4260" y="1197"/>
                    <a:pt x="4260" y="1197"/>
                  </a:cubicBezTo>
                  <a:cubicBezTo>
                    <a:pt x="4260" y="1197"/>
                    <a:pt x="4319" y="695"/>
                    <a:pt x="4260" y="544"/>
                  </a:cubicBezTo>
                  <a:lnTo>
                    <a:pt x="4202" y="394"/>
                  </a:lnTo>
                  <a:lnTo>
                    <a:pt x="3691" y="210"/>
                  </a:lnTo>
                  <a:cubicBezTo>
                    <a:pt x="3691" y="210"/>
                    <a:pt x="2210" y="277"/>
                    <a:pt x="2017" y="277"/>
                  </a:cubicBezTo>
                  <a:cubicBezTo>
                    <a:pt x="1825" y="277"/>
                    <a:pt x="1490" y="0"/>
                    <a:pt x="149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9" name="Google Shape;1109;p79"/>
            <p:cNvSpPr/>
            <p:nvPr/>
          </p:nvSpPr>
          <p:spPr>
            <a:xfrm>
              <a:off x="4355775" y="2200075"/>
              <a:ext cx="34325" cy="79125"/>
            </a:xfrm>
            <a:custGeom>
              <a:rect b="b" l="l" r="r" t="t"/>
              <a:pathLst>
                <a:path extrusionOk="0" h="3165" w="1373">
                  <a:moveTo>
                    <a:pt x="737" y="1"/>
                  </a:moveTo>
                  <a:lnTo>
                    <a:pt x="285" y="285"/>
                  </a:lnTo>
                  <a:cubicBezTo>
                    <a:pt x="285" y="285"/>
                    <a:pt x="117" y="787"/>
                    <a:pt x="59" y="1340"/>
                  </a:cubicBezTo>
                  <a:cubicBezTo>
                    <a:pt x="0" y="1892"/>
                    <a:pt x="318" y="3064"/>
                    <a:pt x="318" y="3064"/>
                  </a:cubicBezTo>
                  <a:cubicBezTo>
                    <a:pt x="318" y="3064"/>
                    <a:pt x="904" y="3106"/>
                    <a:pt x="1373" y="3164"/>
                  </a:cubicBezTo>
                  <a:cubicBezTo>
                    <a:pt x="1314" y="2980"/>
                    <a:pt x="1180" y="2528"/>
                    <a:pt x="1013" y="1884"/>
                  </a:cubicBezTo>
                  <a:cubicBezTo>
                    <a:pt x="787" y="1005"/>
                    <a:pt x="737" y="1"/>
                    <a:pt x="737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0" name="Google Shape;1110;p79"/>
            <p:cNvSpPr/>
            <p:nvPr/>
          </p:nvSpPr>
          <p:spPr>
            <a:xfrm>
              <a:off x="4153650" y="1937925"/>
              <a:ext cx="226825" cy="380850"/>
            </a:xfrm>
            <a:custGeom>
              <a:rect b="b" l="l" r="r" t="t"/>
              <a:pathLst>
                <a:path extrusionOk="0" h="15234" w="9073">
                  <a:moveTo>
                    <a:pt x="5382" y="0"/>
                  </a:moveTo>
                  <a:cubicBezTo>
                    <a:pt x="5382" y="0"/>
                    <a:pt x="4721" y="494"/>
                    <a:pt x="4503" y="1356"/>
                  </a:cubicBezTo>
                  <a:cubicBezTo>
                    <a:pt x="4277" y="2210"/>
                    <a:pt x="1" y="11617"/>
                    <a:pt x="812" y="13608"/>
                  </a:cubicBezTo>
                  <a:cubicBezTo>
                    <a:pt x="1388" y="15027"/>
                    <a:pt x="5302" y="15233"/>
                    <a:pt x="7530" y="15233"/>
                  </a:cubicBezTo>
                  <a:cubicBezTo>
                    <a:pt x="8443" y="15233"/>
                    <a:pt x="9073" y="15199"/>
                    <a:pt x="9073" y="15199"/>
                  </a:cubicBezTo>
                  <a:cubicBezTo>
                    <a:pt x="9073" y="15199"/>
                    <a:pt x="8294" y="13282"/>
                    <a:pt x="8320" y="12219"/>
                  </a:cubicBezTo>
                  <a:cubicBezTo>
                    <a:pt x="8345" y="11156"/>
                    <a:pt x="8596" y="10545"/>
                    <a:pt x="8596" y="10545"/>
                  </a:cubicBezTo>
                  <a:lnTo>
                    <a:pt x="5943" y="10353"/>
                  </a:lnTo>
                  <a:lnTo>
                    <a:pt x="6671" y="7892"/>
                  </a:lnTo>
                  <a:lnTo>
                    <a:pt x="7625" y="5683"/>
                  </a:lnTo>
                  <a:lnTo>
                    <a:pt x="5382" y="0"/>
                  </a:lnTo>
                  <a:close/>
                </a:path>
              </a:pathLst>
            </a:custGeom>
            <a:solidFill>
              <a:srgbClr val="1A1C2E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1" name="Google Shape;1111;p79"/>
            <p:cNvSpPr/>
            <p:nvPr/>
          </p:nvSpPr>
          <p:spPr>
            <a:xfrm>
              <a:off x="4403475" y="1613100"/>
              <a:ext cx="156325" cy="154525"/>
            </a:xfrm>
            <a:custGeom>
              <a:rect b="b" l="l" r="r" t="t"/>
              <a:pathLst>
                <a:path extrusionOk="0" h="6181" w="6253">
                  <a:moveTo>
                    <a:pt x="3835" y="0"/>
                  </a:moveTo>
                  <a:cubicBezTo>
                    <a:pt x="3779" y="0"/>
                    <a:pt x="3723" y="1"/>
                    <a:pt x="3666" y="4"/>
                  </a:cubicBezTo>
                  <a:cubicBezTo>
                    <a:pt x="2386" y="54"/>
                    <a:pt x="1390" y="925"/>
                    <a:pt x="904" y="1125"/>
                  </a:cubicBezTo>
                  <a:cubicBezTo>
                    <a:pt x="427" y="1335"/>
                    <a:pt x="243" y="2255"/>
                    <a:pt x="243" y="2255"/>
                  </a:cubicBezTo>
                  <a:cubicBezTo>
                    <a:pt x="243" y="2255"/>
                    <a:pt x="0" y="4490"/>
                    <a:pt x="76" y="5059"/>
                  </a:cubicBezTo>
                  <a:cubicBezTo>
                    <a:pt x="151" y="5628"/>
                    <a:pt x="611" y="6180"/>
                    <a:pt x="611" y="6180"/>
                  </a:cubicBezTo>
                  <a:lnTo>
                    <a:pt x="611" y="3879"/>
                  </a:lnTo>
                  <a:lnTo>
                    <a:pt x="946" y="3695"/>
                  </a:lnTo>
                  <a:cubicBezTo>
                    <a:pt x="946" y="3695"/>
                    <a:pt x="980" y="2398"/>
                    <a:pt x="1574" y="2239"/>
                  </a:cubicBezTo>
                  <a:cubicBezTo>
                    <a:pt x="1664" y="2213"/>
                    <a:pt x="1764" y="2202"/>
                    <a:pt x="1868" y="2202"/>
                  </a:cubicBezTo>
                  <a:cubicBezTo>
                    <a:pt x="2443" y="2202"/>
                    <a:pt x="3156" y="2531"/>
                    <a:pt x="3156" y="2531"/>
                  </a:cubicBezTo>
                  <a:cubicBezTo>
                    <a:pt x="3156" y="2531"/>
                    <a:pt x="3726" y="2144"/>
                    <a:pt x="4301" y="2144"/>
                  </a:cubicBezTo>
                  <a:cubicBezTo>
                    <a:pt x="4330" y="2144"/>
                    <a:pt x="4358" y="2144"/>
                    <a:pt x="4386" y="2146"/>
                  </a:cubicBezTo>
                  <a:cubicBezTo>
                    <a:pt x="4428" y="2149"/>
                    <a:pt x="4470" y="2150"/>
                    <a:pt x="4511" y="2150"/>
                  </a:cubicBezTo>
                  <a:cubicBezTo>
                    <a:pt x="4939" y="2150"/>
                    <a:pt x="5357" y="2041"/>
                    <a:pt x="5533" y="1987"/>
                  </a:cubicBezTo>
                  <a:cubicBezTo>
                    <a:pt x="5583" y="1971"/>
                    <a:pt x="5625" y="1937"/>
                    <a:pt x="5658" y="1895"/>
                  </a:cubicBezTo>
                  <a:lnTo>
                    <a:pt x="6252" y="1109"/>
                  </a:lnTo>
                  <a:cubicBezTo>
                    <a:pt x="6252" y="1109"/>
                    <a:pt x="6202" y="866"/>
                    <a:pt x="6043" y="724"/>
                  </a:cubicBezTo>
                  <a:cubicBezTo>
                    <a:pt x="5899" y="580"/>
                    <a:pt x="5029" y="0"/>
                    <a:pt x="3835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2" name="Google Shape;1112;p79"/>
            <p:cNvSpPr/>
            <p:nvPr/>
          </p:nvSpPr>
          <p:spPr>
            <a:xfrm>
              <a:off x="4548900" y="1639700"/>
              <a:ext cx="63200" cy="122900"/>
            </a:xfrm>
            <a:custGeom>
              <a:rect b="b" l="l" r="r" t="t"/>
              <a:pathLst>
                <a:path extrusionOk="0" h="4916" w="2528">
                  <a:moveTo>
                    <a:pt x="940" y="0"/>
                  </a:moveTo>
                  <a:cubicBezTo>
                    <a:pt x="635" y="0"/>
                    <a:pt x="552" y="153"/>
                    <a:pt x="552" y="153"/>
                  </a:cubicBezTo>
                  <a:lnTo>
                    <a:pt x="67" y="739"/>
                  </a:lnTo>
                  <a:cubicBezTo>
                    <a:pt x="34" y="781"/>
                    <a:pt x="17" y="831"/>
                    <a:pt x="17" y="882"/>
                  </a:cubicBezTo>
                  <a:cubicBezTo>
                    <a:pt x="8" y="999"/>
                    <a:pt x="0" y="1208"/>
                    <a:pt x="17" y="1375"/>
                  </a:cubicBezTo>
                  <a:cubicBezTo>
                    <a:pt x="34" y="1610"/>
                    <a:pt x="586" y="1819"/>
                    <a:pt x="787" y="2204"/>
                  </a:cubicBezTo>
                  <a:cubicBezTo>
                    <a:pt x="996" y="2589"/>
                    <a:pt x="737" y="3401"/>
                    <a:pt x="737" y="3401"/>
                  </a:cubicBezTo>
                  <a:cubicBezTo>
                    <a:pt x="737" y="3401"/>
                    <a:pt x="1306" y="3920"/>
                    <a:pt x="1348" y="4229"/>
                  </a:cubicBezTo>
                  <a:cubicBezTo>
                    <a:pt x="1381" y="4547"/>
                    <a:pt x="1607" y="4916"/>
                    <a:pt x="1607" y="4916"/>
                  </a:cubicBezTo>
                  <a:lnTo>
                    <a:pt x="2134" y="4137"/>
                  </a:lnTo>
                  <a:cubicBezTo>
                    <a:pt x="2134" y="4137"/>
                    <a:pt x="2528" y="2664"/>
                    <a:pt x="2394" y="1886"/>
                  </a:cubicBezTo>
                  <a:cubicBezTo>
                    <a:pt x="2268" y="1116"/>
                    <a:pt x="1515" y="61"/>
                    <a:pt x="1088" y="11"/>
                  </a:cubicBezTo>
                  <a:cubicBezTo>
                    <a:pt x="1034" y="4"/>
                    <a:pt x="985" y="0"/>
                    <a:pt x="940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3" name="Google Shape;1113;p79"/>
            <p:cNvSpPr/>
            <p:nvPr/>
          </p:nvSpPr>
          <p:spPr>
            <a:xfrm>
              <a:off x="4579225" y="1732650"/>
              <a:ext cx="33925" cy="59875"/>
            </a:xfrm>
            <a:custGeom>
              <a:rect b="b" l="l" r="r" t="t"/>
              <a:pathLst>
                <a:path extrusionOk="0" h="2395" w="1357">
                  <a:moveTo>
                    <a:pt x="679" y="1"/>
                  </a:moveTo>
                  <a:cubicBezTo>
                    <a:pt x="302" y="1"/>
                    <a:pt x="1" y="536"/>
                    <a:pt x="1" y="1198"/>
                  </a:cubicBezTo>
                  <a:cubicBezTo>
                    <a:pt x="1" y="1859"/>
                    <a:pt x="302" y="2394"/>
                    <a:pt x="679" y="2394"/>
                  </a:cubicBezTo>
                  <a:cubicBezTo>
                    <a:pt x="1055" y="2394"/>
                    <a:pt x="1356" y="1859"/>
                    <a:pt x="1356" y="1198"/>
                  </a:cubicBezTo>
                  <a:cubicBezTo>
                    <a:pt x="1356" y="536"/>
                    <a:pt x="1055" y="1"/>
                    <a:pt x="67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4" name="Google Shape;1114;p79"/>
            <p:cNvSpPr/>
            <p:nvPr/>
          </p:nvSpPr>
          <p:spPr>
            <a:xfrm>
              <a:off x="4431925" y="1748975"/>
              <a:ext cx="40200" cy="59025"/>
            </a:xfrm>
            <a:custGeom>
              <a:rect b="b" l="l" r="r" t="t"/>
              <a:pathLst>
                <a:path extrusionOk="0" h="2361" w="1608">
                  <a:moveTo>
                    <a:pt x="1" y="1"/>
                  </a:moveTo>
                  <a:cubicBezTo>
                    <a:pt x="1" y="1"/>
                    <a:pt x="42" y="628"/>
                    <a:pt x="520" y="729"/>
                  </a:cubicBezTo>
                  <a:cubicBezTo>
                    <a:pt x="613" y="750"/>
                    <a:pt x="698" y="759"/>
                    <a:pt x="773" y="759"/>
                  </a:cubicBezTo>
                  <a:cubicBezTo>
                    <a:pt x="1072" y="759"/>
                    <a:pt x="1222" y="620"/>
                    <a:pt x="1223" y="620"/>
                  </a:cubicBezTo>
                  <a:lnTo>
                    <a:pt x="1223" y="620"/>
                  </a:lnTo>
                  <a:cubicBezTo>
                    <a:pt x="1222" y="620"/>
                    <a:pt x="838" y="1248"/>
                    <a:pt x="804" y="1624"/>
                  </a:cubicBezTo>
                  <a:cubicBezTo>
                    <a:pt x="771" y="2001"/>
                    <a:pt x="1356" y="2361"/>
                    <a:pt x="1356" y="2361"/>
                  </a:cubicBezTo>
                  <a:lnTo>
                    <a:pt x="1608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5" name="Google Shape;1115;p79"/>
            <p:cNvSpPr/>
            <p:nvPr/>
          </p:nvSpPr>
          <p:spPr>
            <a:xfrm>
              <a:off x="4502450" y="1748975"/>
              <a:ext cx="49800" cy="19475"/>
            </a:xfrm>
            <a:custGeom>
              <a:rect b="b" l="l" r="r" t="t"/>
              <a:pathLst>
                <a:path extrusionOk="0" h="779" w="1992">
                  <a:moveTo>
                    <a:pt x="0" y="1"/>
                  </a:moveTo>
                  <a:cubicBezTo>
                    <a:pt x="0" y="1"/>
                    <a:pt x="293" y="779"/>
                    <a:pt x="937" y="779"/>
                  </a:cubicBezTo>
                  <a:cubicBezTo>
                    <a:pt x="1590" y="779"/>
                    <a:pt x="1992" y="1"/>
                    <a:pt x="1992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5400700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80"/>
          <p:cNvSpPr/>
          <p:nvPr/>
        </p:nvSpPr>
        <p:spPr>
          <a:xfrm flipH="1" rot="10800000">
            <a:off x="5859299" y="12"/>
            <a:ext cx="3284711" cy="1546738"/>
          </a:xfrm>
          <a:custGeom>
            <a:rect b="b" l="l" r="r" t="t"/>
            <a:pathLst>
              <a:path extrusionOk="0" h="19330" w="40776">
                <a:moveTo>
                  <a:pt x="33700" y="0"/>
                </a:moveTo>
                <a:cubicBezTo>
                  <a:pt x="30801" y="0"/>
                  <a:pt x="28015" y="725"/>
                  <a:pt x="25987" y="2876"/>
                </a:cubicBezTo>
                <a:cubicBezTo>
                  <a:pt x="19568" y="9688"/>
                  <a:pt x="19660" y="12911"/>
                  <a:pt x="14522" y="13496"/>
                </a:cubicBezTo>
                <a:cubicBezTo>
                  <a:pt x="14161" y="13538"/>
                  <a:pt x="13815" y="13556"/>
                  <a:pt x="13481" y="13556"/>
                </a:cubicBezTo>
                <a:cubicBezTo>
                  <a:pt x="9996" y="13556"/>
                  <a:pt x="7874" y="11511"/>
                  <a:pt x="5518" y="11511"/>
                </a:cubicBezTo>
                <a:cubicBezTo>
                  <a:pt x="4886" y="11511"/>
                  <a:pt x="4238" y="11658"/>
                  <a:pt x="3541" y="12032"/>
                </a:cubicBezTo>
                <a:cubicBezTo>
                  <a:pt x="1" y="13940"/>
                  <a:pt x="1" y="19330"/>
                  <a:pt x="1" y="19330"/>
                </a:cubicBezTo>
                <a:lnTo>
                  <a:pt x="40776" y="19330"/>
                </a:lnTo>
                <a:lnTo>
                  <a:pt x="40776" y="1093"/>
                </a:lnTo>
                <a:cubicBezTo>
                  <a:pt x="38584" y="498"/>
                  <a:pt x="36103" y="0"/>
                  <a:pt x="33700" y="0"/>
                </a:cubicBezTo>
                <a:close/>
              </a:path>
            </a:pathLst>
          </a:custGeom>
          <a:gradFill>
            <a:gsLst>
              <a:gs pos="0">
                <a:srgbClr val="9C3218">
                  <a:alpha val="29803"/>
                </a:srgbClr>
              </a:gs>
              <a:gs pos="100000">
                <a:srgbClr val="9C3218">
                  <a:alpha val="0"/>
                </a:srgbClr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1" name="Google Shape;1121;p80"/>
          <p:cNvSpPr txBox="1"/>
          <p:nvPr>
            <p:ph idx="1" type="body"/>
          </p:nvPr>
        </p:nvSpPr>
        <p:spPr>
          <a:xfrm>
            <a:off x="721200" y="1199900"/>
            <a:ext cx="79854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 answer our initial problems, 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Best Feature: </a:t>
            </a:r>
            <a:r>
              <a:rPr lang="en" sz="1800">
                <a:solidFill>
                  <a:schemeClr val="accent5"/>
                </a:solidFill>
              </a:rPr>
              <a:t>Film Awards (susceptible to biases) and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			 Ratings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Best Prediction Model: </a:t>
            </a:r>
            <a:r>
              <a:rPr lang="en" sz="1800">
                <a:solidFill>
                  <a:schemeClr val="accent5"/>
                </a:solidFill>
              </a:rPr>
              <a:t>Extra Tree</a:t>
            </a:r>
            <a:r>
              <a:rPr lang="en" sz="1800">
                <a:solidFill>
                  <a:schemeClr val="accent5"/>
                </a:solidFill>
              </a:rPr>
              <a:t> Classifier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Our accomplishments:</a:t>
            </a:r>
            <a:endParaRPr sz="1800"/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</a:rPr>
              <a:t>P</a:t>
            </a:r>
            <a:r>
              <a:rPr lang="en" sz="1800">
                <a:solidFill>
                  <a:schemeClr val="accent5"/>
                </a:solidFill>
              </a:rPr>
              <a:t>redicted two winners correctly in 2017 and 2018</a:t>
            </a:r>
            <a:endParaRPr sz="18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</a:rPr>
              <a:t>Other winners in 2nd or 3rd place.</a:t>
            </a:r>
            <a:endParaRPr sz="1800">
              <a:solidFill>
                <a:schemeClr val="accent5"/>
              </a:solidFill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Char char="●"/>
            </a:pPr>
            <a:r>
              <a:rPr lang="en" sz="1800">
                <a:solidFill>
                  <a:schemeClr val="accent5"/>
                </a:solidFill>
              </a:rPr>
              <a:t>Able to replicate the results using balloting. 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Additional Insight: </a:t>
            </a:r>
            <a:r>
              <a:rPr lang="en" sz="1800">
                <a:solidFill>
                  <a:schemeClr val="accent5"/>
                </a:solidFill>
              </a:rPr>
              <a:t> Director strongly influences a movie’s chances at winning the awards.</a:t>
            </a:r>
            <a:endParaRPr sz="1800">
              <a:solidFill>
                <a:schemeClr val="accent5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122" name="Google Shape;1122;p80"/>
          <p:cNvSpPr txBox="1"/>
          <p:nvPr>
            <p:ph type="title"/>
          </p:nvPr>
        </p:nvSpPr>
        <p:spPr>
          <a:xfrm>
            <a:off x="696300" y="5943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Conclusion</a:t>
            </a:r>
            <a:endParaRPr sz="3000"/>
          </a:p>
        </p:txBody>
      </p:sp>
      <p:grpSp>
        <p:nvGrpSpPr>
          <p:cNvPr id="1123" name="Google Shape;1123;p80"/>
          <p:cNvGrpSpPr/>
          <p:nvPr/>
        </p:nvGrpSpPr>
        <p:grpSpPr>
          <a:xfrm>
            <a:off x="6480950" y="690355"/>
            <a:ext cx="2079570" cy="1798530"/>
            <a:chOff x="3110300" y="1303180"/>
            <a:chExt cx="2079570" cy="1798530"/>
          </a:xfrm>
        </p:grpSpPr>
        <p:sp>
          <p:nvSpPr>
            <p:cNvPr id="1124" name="Google Shape;1124;p80"/>
            <p:cNvSpPr/>
            <p:nvPr/>
          </p:nvSpPr>
          <p:spPr>
            <a:xfrm>
              <a:off x="3295853" y="1394778"/>
              <a:ext cx="1706904" cy="1706932"/>
            </a:xfrm>
            <a:custGeom>
              <a:rect b="b" l="l" r="r" t="t"/>
              <a:pathLst>
                <a:path extrusionOk="0" h="60135" w="60134">
                  <a:moveTo>
                    <a:pt x="30081" y="1"/>
                  </a:moveTo>
                  <a:cubicBezTo>
                    <a:pt x="13454" y="1"/>
                    <a:pt x="0" y="13454"/>
                    <a:pt x="0" y="30054"/>
                  </a:cubicBezTo>
                  <a:cubicBezTo>
                    <a:pt x="0" y="46681"/>
                    <a:pt x="13454" y="60134"/>
                    <a:pt x="30081" y="60134"/>
                  </a:cubicBezTo>
                  <a:cubicBezTo>
                    <a:pt x="46681" y="60134"/>
                    <a:pt x="60134" y="46681"/>
                    <a:pt x="60134" y="30054"/>
                  </a:cubicBezTo>
                  <a:cubicBezTo>
                    <a:pt x="60134" y="13454"/>
                    <a:pt x="46681" y="1"/>
                    <a:pt x="30081" y="1"/>
                  </a:cubicBezTo>
                  <a:close/>
                </a:path>
              </a:pathLst>
            </a:custGeom>
            <a:gradFill>
              <a:gsLst>
                <a:gs pos="0">
                  <a:srgbClr val="0AC668">
                    <a:alpha val="32549"/>
                  </a:srgbClr>
                </a:gs>
                <a:gs pos="100000">
                  <a:srgbClr val="0A94C6">
                    <a:alpha val="9803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5" name="Google Shape;1125;p80"/>
            <p:cNvSpPr/>
            <p:nvPr/>
          </p:nvSpPr>
          <p:spPr>
            <a:xfrm>
              <a:off x="3358215" y="1303180"/>
              <a:ext cx="1582180" cy="1798530"/>
            </a:xfrm>
            <a:custGeom>
              <a:rect b="b" l="l" r="r" t="t"/>
              <a:pathLst>
                <a:path extrusionOk="0" h="63362" w="55740">
                  <a:moveTo>
                    <a:pt x="0" y="0"/>
                  </a:moveTo>
                  <a:lnTo>
                    <a:pt x="17983" y="61897"/>
                  </a:lnTo>
                  <a:cubicBezTo>
                    <a:pt x="21076" y="62819"/>
                    <a:pt x="24412" y="63361"/>
                    <a:pt x="27884" y="63361"/>
                  </a:cubicBezTo>
                  <a:cubicBezTo>
                    <a:pt x="31328" y="63361"/>
                    <a:pt x="34692" y="62846"/>
                    <a:pt x="37784" y="61897"/>
                  </a:cubicBezTo>
                  <a:lnTo>
                    <a:pt x="55740" y="0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6" name="Google Shape;1126;p80"/>
            <p:cNvSpPr/>
            <p:nvPr/>
          </p:nvSpPr>
          <p:spPr>
            <a:xfrm>
              <a:off x="3110300" y="1872895"/>
              <a:ext cx="973975" cy="1225721"/>
            </a:xfrm>
            <a:custGeom>
              <a:rect b="b" l="l" r="r" t="t"/>
              <a:pathLst>
                <a:path extrusionOk="0" h="43182" w="34313">
                  <a:moveTo>
                    <a:pt x="0" y="1"/>
                  </a:moveTo>
                  <a:lnTo>
                    <a:pt x="21347" y="39113"/>
                  </a:lnTo>
                  <a:cubicBezTo>
                    <a:pt x="25199" y="41392"/>
                    <a:pt x="29593" y="42829"/>
                    <a:pt x="34312" y="43182"/>
                  </a:cubicBezTo>
                  <a:lnTo>
                    <a:pt x="26582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7" name="Google Shape;1127;p80"/>
            <p:cNvSpPr/>
            <p:nvPr/>
          </p:nvSpPr>
          <p:spPr>
            <a:xfrm>
              <a:off x="4215896" y="1872895"/>
              <a:ext cx="973975" cy="1225721"/>
            </a:xfrm>
            <a:custGeom>
              <a:rect b="b" l="l" r="r" t="t"/>
              <a:pathLst>
                <a:path extrusionOk="0" h="43182" w="34313">
                  <a:moveTo>
                    <a:pt x="7731" y="1"/>
                  </a:moveTo>
                  <a:lnTo>
                    <a:pt x="0" y="43182"/>
                  </a:lnTo>
                  <a:cubicBezTo>
                    <a:pt x="4693" y="42829"/>
                    <a:pt x="9087" y="41392"/>
                    <a:pt x="12966" y="39113"/>
                  </a:cubicBezTo>
                  <a:lnTo>
                    <a:pt x="34312" y="1"/>
                  </a:ln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8" name="Google Shape;1128;p80"/>
            <p:cNvSpPr/>
            <p:nvPr/>
          </p:nvSpPr>
          <p:spPr>
            <a:xfrm>
              <a:off x="3562246" y="1668892"/>
              <a:ext cx="1175678" cy="1117148"/>
            </a:xfrm>
            <a:custGeom>
              <a:rect b="b" l="l" r="r" t="t"/>
              <a:pathLst>
                <a:path extrusionOk="0" h="39357" w="41419">
                  <a:moveTo>
                    <a:pt x="20696" y="0"/>
                  </a:moveTo>
                  <a:lnTo>
                    <a:pt x="14322" y="12938"/>
                  </a:lnTo>
                  <a:lnTo>
                    <a:pt x="0" y="15054"/>
                  </a:lnTo>
                  <a:lnTo>
                    <a:pt x="10362" y="25117"/>
                  </a:lnTo>
                  <a:lnTo>
                    <a:pt x="7920" y="39357"/>
                  </a:lnTo>
                  <a:lnTo>
                    <a:pt x="20696" y="32657"/>
                  </a:lnTo>
                  <a:lnTo>
                    <a:pt x="33471" y="39357"/>
                  </a:lnTo>
                  <a:lnTo>
                    <a:pt x="33471" y="39357"/>
                  </a:lnTo>
                  <a:lnTo>
                    <a:pt x="31030" y="25117"/>
                  </a:lnTo>
                  <a:lnTo>
                    <a:pt x="41418" y="15054"/>
                  </a:lnTo>
                  <a:lnTo>
                    <a:pt x="27097" y="12938"/>
                  </a:lnTo>
                  <a:lnTo>
                    <a:pt x="20696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9" name="Google Shape;1129;p80"/>
            <p:cNvSpPr/>
            <p:nvPr/>
          </p:nvSpPr>
          <p:spPr>
            <a:xfrm>
              <a:off x="3818620" y="1899861"/>
              <a:ext cx="492764" cy="567445"/>
            </a:xfrm>
            <a:custGeom>
              <a:rect b="b" l="l" r="r" t="t"/>
              <a:pathLst>
                <a:path extrusionOk="0" h="19991" w="17360">
                  <a:moveTo>
                    <a:pt x="15705" y="0"/>
                  </a:moveTo>
                  <a:lnTo>
                    <a:pt x="0" y="15705"/>
                  </a:lnTo>
                  <a:lnTo>
                    <a:pt x="1330" y="16980"/>
                  </a:lnTo>
                  <a:lnTo>
                    <a:pt x="814" y="19990"/>
                  </a:lnTo>
                  <a:lnTo>
                    <a:pt x="17360" y="3418"/>
                  </a:lnTo>
                  <a:lnTo>
                    <a:pt x="1570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0" name="Google Shape;1130;p80"/>
            <p:cNvSpPr/>
            <p:nvPr/>
          </p:nvSpPr>
          <p:spPr>
            <a:xfrm>
              <a:off x="4204343" y="2384904"/>
              <a:ext cx="274114" cy="320296"/>
            </a:xfrm>
            <a:custGeom>
              <a:rect b="b" l="l" r="r" t="t"/>
              <a:pathLst>
                <a:path extrusionOk="0" h="11284" w="9657">
                  <a:moveTo>
                    <a:pt x="8436" y="0"/>
                  </a:moveTo>
                  <a:lnTo>
                    <a:pt x="1" y="8436"/>
                  </a:lnTo>
                  <a:lnTo>
                    <a:pt x="5425" y="11284"/>
                  </a:lnTo>
                  <a:lnTo>
                    <a:pt x="9657" y="7079"/>
                  </a:lnTo>
                  <a:lnTo>
                    <a:pt x="843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1" name="Google Shape;1131;p80"/>
            <p:cNvSpPr/>
            <p:nvPr/>
          </p:nvSpPr>
          <p:spPr>
            <a:xfrm>
              <a:off x="3777802" y="1901394"/>
              <a:ext cx="775336" cy="736818"/>
            </a:xfrm>
            <a:custGeom>
              <a:rect b="b" l="l" r="r" t="t"/>
              <a:pathLst>
                <a:path extrusionOk="0" h="25958" w="27315">
                  <a:moveTo>
                    <a:pt x="13644" y="0"/>
                  </a:moveTo>
                  <a:lnTo>
                    <a:pt x="9440" y="8544"/>
                  </a:lnTo>
                  <a:lnTo>
                    <a:pt x="1" y="9901"/>
                  </a:lnTo>
                  <a:lnTo>
                    <a:pt x="6836" y="16546"/>
                  </a:lnTo>
                  <a:lnTo>
                    <a:pt x="5236" y="25958"/>
                  </a:lnTo>
                  <a:lnTo>
                    <a:pt x="13644" y="21510"/>
                  </a:lnTo>
                  <a:lnTo>
                    <a:pt x="22080" y="25958"/>
                  </a:lnTo>
                  <a:lnTo>
                    <a:pt x="20452" y="16546"/>
                  </a:lnTo>
                  <a:lnTo>
                    <a:pt x="27315" y="9901"/>
                  </a:lnTo>
                  <a:lnTo>
                    <a:pt x="17876" y="8544"/>
                  </a:lnTo>
                  <a:lnTo>
                    <a:pt x="13644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2" name="Google Shape;1132;p80"/>
            <p:cNvSpPr/>
            <p:nvPr/>
          </p:nvSpPr>
          <p:spPr>
            <a:xfrm>
              <a:off x="3762417" y="1879821"/>
              <a:ext cx="773775" cy="736080"/>
            </a:xfrm>
            <a:custGeom>
              <a:rect b="b" l="l" r="r" t="t"/>
              <a:pathLst>
                <a:path extrusionOk="0" h="25932" w="27260">
                  <a:moveTo>
                    <a:pt x="13644" y="1"/>
                  </a:moveTo>
                  <a:lnTo>
                    <a:pt x="9440" y="8545"/>
                  </a:lnTo>
                  <a:lnTo>
                    <a:pt x="0" y="9901"/>
                  </a:lnTo>
                  <a:lnTo>
                    <a:pt x="6836" y="16546"/>
                  </a:lnTo>
                  <a:lnTo>
                    <a:pt x="5235" y="25931"/>
                  </a:lnTo>
                  <a:lnTo>
                    <a:pt x="13644" y="21510"/>
                  </a:lnTo>
                  <a:lnTo>
                    <a:pt x="22079" y="25931"/>
                  </a:lnTo>
                  <a:lnTo>
                    <a:pt x="20452" y="16546"/>
                  </a:lnTo>
                  <a:lnTo>
                    <a:pt x="27260" y="9901"/>
                  </a:lnTo>
                  <a:lnTo>
                    <a:pt x="17848" y="8545"/>
                  </a:lnTo>
                  <a:lnTo>
                    <a:pt x="13644" y="1"/>
                  </a:ln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3" name="Google Shape;1133;p80"/>
            <p:cNvSpPr/>
            <p:nvPr/>
          </p:nvSpPr>
          <p:spPr>
            <a:xfrm>
              <a:off x="3884047" y="1969915"/>
              <a:ext cx="358048" cy="383453"/>
            </a:xfrm>
            <a:custGeom>
              <a:rect b="b" l="l" r="r" t="t"/>
              <a:pathLst>
                <a:path extrusionOk="0" h="13509" w="12614">
                  <a:moveTo>
                    <a:pt x="10905" y="0"/>
                  </a:moveTo>
                  <a:lnTo>
                    <a:pt x="1" y="10931"/>
                  </a:lnTo>
                  <a:lnTo>
                    <a:pt x="2551" y="13372"/>
                  </a:lnTo>
                  <a:lnTo>
                    <a:pt x="2496" y="13508"/>
                  </a:lnTo>
                  <a:lnTo>
                    <a:pt x="12614" y="3391"/>
                  </a:lnTo>
                  <a:lnTo>
                    <a:pt x="10905" y="0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4" name="Google Shape;1134;p80"/>
            <p:cNvSpPr/>
            <p:nvPr/>
          </p:nvSpPr>
          <p:spPr>
            <a:xfrm>
              <a:off x="3911013" y="2123138"/>
              <a:ext cx="573604" cy="492764"/>
            </a:xfrm>
            <a:custGeom>
              <a:rect b="b" l="l" r="r" t="t"/>
              <a:pathLst>
                <a:path extrusionOk="0" h="17360" w="20208">
                  <a:moveTo>
                    <a:pt x="12938" y="0"/>
                  </a:moveTo>
                  <a:lnTo>
                    <a:pt x="868" y="12070"/>
                  </a:lnTo>
                  <a:lnTo>
                    <a:pt x="0" y="17359"/>
                  </a:lnTo>
                  <a:lnTo>
                    <a:pt x="8273" y="13019"/>
                  </a:lnTo>
                  <a:lnTo>
                    <a:pt x="20208" y="1085"/>
                  </a:lnTo>
                  <a:lnTo>
                    <a:pt x="12938" y="0"/>
                  </a:ln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5" name="Google Shape;1135;p80"/>
            <p:cNvSpPr/>
            <p:nvPr/>
          </p:nvSpPr>
          <p:spPr>
            <a:xfrm>
              <a:off x="4496141" y="1899861"/>
              <a:ext cx="81635" cy="81635"/>
            </a:xfrm>
            <a:custGeom>
              <a:rect b="b" l="l" r="r" t="t"/>
              <a:pathLst>
                <a:path extrusionOk="0" h="2876" w="2876">
                  <a:moveTo>
                    <a:pt x="0" y="0"/>
                  </a:moveTo>
                  <a:lnTo>
                    <a:pt x="407" y="1465"/>
                  </a:lnTo>
                  <a:lnTo>
                    <a:pt x="0" y="2875"/>
                  </a:lnTo>
                  <a:lnTo>
                    <a:pt x="1411" y="2468"/>
                  </a:lnTo>
                  <a:lnTo>
                    <a:pt x="2876" y="2875"/>
                  </a:lnTo>
                  <a:lnTo>
                    <a:pt x="2442" y="1465"/>
                  </a:lnTo>
                  <a:lnTo>
                    <a:pt x="2876" y="0"/>
                  </a:lnTo>
                  <a:lnTo>
                    <a:pt x="1411" y="4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6" name="Google Shape;1136;p80"/>
            <p:cNvSpPr/>
            <p:nvPr/>
          </p:nvSpPr>
          <p:spPr>
            <a:xfrm>
              <a:off x="3542206" y="2459585"/>
              <a:ext cx="80869" cy="82402"/>
            </a:xfrm>
            <a:custGeom>
              <a:rect b="b" l="l" r="r" t="t"/>
              <a:pathLst>
                <a:path extrusionOk="0" h="2903" w="2849">
                  <a:moveTo>
                    <a:pt x="2849" y="0"/>
                  </a:moveTo>
                  <a:lnTo>
                    <a:pt x="1411" y="407"/>
                  </a:lnTo>
                  <a:lnTo>
                    <a:pt x="1" y="0"/>
                  </a:lnTo>
                  <a:lnTo>
                    <a:pt x="1" y="0"/>
                  </a:lnTo>
                  <a:lnTo>
                    <a:pt x="408" y="1438"/>
                  </a:lnTo>
                  <a:lnTo>
                    <a:pt x="1" y="2902"/>
                  </a:lnTo>
                  <a:lnTo>
                    <a:pt x="1" y="2902"/>
                  </a:lnTo>
                  <a:lnTo>
                    <a:pt x="1411" y="2441"/>
                  </a:lnTo>
                  <a:lnTo>
                    <a:pt x="2849" y="2902"/>
                  </a:lnTo>
                  <a:lnTo>
                    <a:pt x="2849" y="2902"/>
                  </a:lnTo>
                  <a:lnTo>
                    <a:pt x="2442" y="1438"/>
                  </a:lnTo>
                  <a:lnTo>
                    <a:pt x="284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7" name="Google Shape;1137;p80"/>
            <p:cNvSpPr/>
            <p:nvPr/>
          </p:nvSpPr>
          <p:spPr>
            <a:xfrm>
              <a:off x="4025716" y="2832223"/>
              <a:ext cx="75476" cy="76242"/>
            </a:xfrm>
            <a:custGeom>
              <a:rect b="b" l="l" r="r" t="t"/>
              <a:pathLst>
                <a:path extrusionOk="0" h="2686" w="2659">
                  <a:moveTo>
                    <a:pt x="1" y="0"/>
                  </a:moveTo>
                  <a:lnTo>
                    <a:pt x="353" y="1356"/>
                  </a:lnTo>
                  <a:lnTo>
                    <a:pt x="1" y="2685"/>
                  </a:lnTo>
                  <a:lnTo>
                    <a:pt x="1" y="2685"/>
                  </a:lnTo>
                  <a:lnTo>
                    <a:pt x="1303" y="2306"/>
                  </a:lnTo>
                  <a:lnTo>
                    <a:pt x="2659" y="2685"/>
                  </a:lnTo>
                  <a:lnTo>
                    <a:pt x="2252" y="1356"/>
                  </a:lnTo>
                  <a:lnTo>
                    <a:pt x="2659" y="0"/>
                  </a:lnTo>
                  <a:lnTo>
                    <a:pt x="1303" y="407"/>
                  </a:lnTo>
                  <a:lnTo>
                    <a:pt x="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8" name="Google Shape;1138;p80"/>
            <p:cNvSpPr/>
            <p:nvPr/>
          </p:nvSpPr>
          <p:spPr>
            <a:xfrm>
              <a:off x="4712492" y="1804374"/>
              <a:ext cx="50071" cy="50071"/>
            </a:xfrm>
            <a:custGeom>
              <a:rect b="b" l="l" r="r" t="t"/>
              <a:pathLst>
                <a:path extrusionOk="0" h="1764" w="1764">
                  <a:moveTo>
                    <a:pt x="0" y="1"/>
                  </a:moveTo>
                  <a:lnTo>
                    <a:pt x="244" y="896"/>
                  </a:lnTo>
                  <a:lnTo>
                    <a:pt x="0" y="1764"/>
                  </a:lnTo>
                  <a:lnTo>
                    <a:pt x="895" y="1520"/>
                  </a:lnTo>
                  <a:lnTo>
                    <a:pt x="1763" y="1764"/>
                  </a:lnTo>
                  <a:lnTo>
                    <a:pt x="1492" y="896"/>
                  </a:lnTo>
                  <a:lnTo>
                    <a:pt x="1763" y="1"/>
                  </a:lnTo>
                  <a:lnTo>
                    <a:pt x="895" y="272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9" name="Google Shape;1139;p80"/>
            <p:cNvSpPr/>
            <p:nvPr/>
          </p:nvSpPr>
          <p:spPr>
            <a:xfrm>
              <a:off x="3517597" y="1916012"/>
              <a:ext cx="50071" cy="50071"/>
            </a:xfrm>
            <a:custGeom>
              <a:rect b="b" l="l" r="r" t="t"/>
              <a:pathLst>
                <a:path extrusionOk="0" h="1764" w="1764">
                  <a:moveTo>
                    <a:pt x="0" y="1"/>
                  </a:moveTo>
                  <a:lnTo>
                    <a:pt x="217" y="896"/>
                  </a:lnTo>
                  <a:lnTo>
                    <a:pt x="0" y="1764"/>
                  </a:lnTo>
                  <a:lnTo>
                    <a:pt x="868" y="1493"/>
                  </a:lnTo>
                  <a:lnTo>
                    <a:pt x="1763" y="1764"/>
                  </a:lnTo>
                  <a:lnTo>
                    <a:pt x="1492" y="896"/>
                  </a:lnTo>
                  <a:lnTo>
                    <a:pt x="1763" y="1"/>
                  </a:lnTo>
                  <a:lnTo>
                    <a:pt x="868" y="245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p81"/>
          <p:cNvSpPr txBox="1"/>
          <p:nvPr>
            <p:ph idx="4294967295" type="title"/>
          </p:nvPr>
        </p:nvSpPr>
        <p:spPr>
          <a:xfrm>
            <a:off x="696300" y="397300"/>
            <a:ext cx="7751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Future Improvements</a:t>
            </a:r>
            <a:endParaRPr sz="3000"/>
          </a:p>
        </p:txBody>
      </p:sp>
      <p:sp>
        <p:nvSpPr>
          <p:cNvPr id="1145" name="Google Shape;1145;p81"/>
          <p:cNvSpPr txBox="1"/>
          <p:nvPr>
            <p:ph idx="1" type="subTitle"/>
          </p:nvPr>
        </p:nvSpPr>
        <p:spPr>
          <a:xfrm>
            <a:off x="2027275" y="1260138"/>
            <a:ext cx="2941200" cy="122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Expand our predictions to other awards. </a:t>
            </a:r>
            <a:endParaRPr/>
          </a:p>
        </p:txBody>
      </p:sp>
      <p:sp>
        <p:nvSpPr>
          <p:cNvPr id="1146" name="Google Shape;1146;p81"/>
          <p:cNvSpPr txBox="1"/>
          <p:nvPr>
            <p:ph idx="3" type="subTitle"/>
          </p:nvPr>
        </p:nvSpPr>
        <p:spPr>
          <a:xfrm>
            <a:off x="3438300" y="3224100"/>
            <a:ext cx="3054000" cy="15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000"/>
              <a:t>Previous Achievements of Directors and Actors</a:t>
            </a:r>
            <a:endParaRPr sz="2000"/>
          </a:p>
        </p:txBody>
      </p:sp>
      <p:grpSp>
        <p:nvGrpSpPr>
          <p:cNvPr id="1147" name="Google Shape;1147;p81"/>
          <p:cNvGrpSpPr/>
          <p:nvPr/>
        </p:nvGrpSpPr>
        <p:grpSpPr>
          <a:xfrm>
            <a:off x="721346" y="1437886"/>
            <a:ext cx="991861" cy="866104"/>
            <a:chOff x="801246" y="1846411"/>
            <a:chExt cx="991861" cy="866104"/>
          </a:xfrm>
        </p:grpSpPr>
        <p:sp>
          <p:nvSpPr>
            <p:cNvPr id="1148" name="Google Shape;1148;p81"/>
            <p:cNvSpPr/>
            <p:nvPr/>
          </p:nvSpPr>
          <p:spPr>
            <a:xfrm>
              <a:off x="801246" y="1846411"/>
              <a:ext cx="866104" cy="866104"/>
            </a:xfrm>
            <a:custGeom>
              <a:rect b="b" l="l" r="r" t="t"/>
              <a:pathLst>
                <a:path extrusionOk="0" h="57721" w="57721">
                  <a:moveTo>
                    <a:pt x="28861" y="1"/>
                  </a:moveTo>
                  <a:cubicBezTo>
                    <a:pt x="12939" y="1"/>
                    <a:pt x="1" y="12912"/>
                    <a:pt x="1" y="28861"/>
                  </a:cubicBezTo>
                  <a:cubicBezTo>
                    <a:pt x="1" y="44782"/>
                    <a:pt x="12939" y="57720"/>
                    <a:pt x="28861" y="57720"/>
                  </a:cubicBezTo>
                  <a:cubicBezTo>
                    <a:pt x="44809" y="57720"/>
                    <a:pt x="57720" y="44782"/>
                    <a:pt x="57720" y="28861"/>
                  </a:cubicBezTo>
                  <a:cubicBezTo>
                    <a:pt x="57720" y="12912"/>
                    <a:pt x="44809" y="1"/>
                    <a:pt x="28861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81"/>
            <p:cNvSpPr/>
            <p:nvPr/>
          </p:nvSpPr>
          <p:spPr>
            <a:xfrm>
              <a:off x="1371046" y="2322190"/>
              <a:ext cx="373219" cy="373234"/>
            </a:xfrm>
            <a:custGeom>
              <a:rect b="b" l="l" r="r" t="t"/>
              <a:pathLst>
                <a:path extrusionOk="0" h="24874" w="24873">
                  <a:moveTo>
                    <a:pt x="12450" y="1"/>
                  </a:moveTo>
                  <a:cubicBezTo>
                    <a:pt x="5561" y="1"/>
                    <a:pt x="0" y="5588"/>
                    <a:pt x="0" y="12450"/>
                  </a:cubicBezTo>
                  <a:cubicBezTo>
                    <a:pt x="0" y="19313"/>
                    <a:pt x="5561" y="24873"/>
                    <a:pt x="12450" y="24873"/>
                  </a:cubicBezTo>
                  <a:cubicBezTo>
                    <a:pt x="19312" y="24873"/>
                    <a:pt x="24873" y="19313"/>
                    <a:pt x="24873" y="12450"/>
                  </a:cubicBezTo>
                  <a:cubicBezTo>
                    <a:pt x="24873" y="5588"/>
                    <a:pt x="19312" y="1"/>
                    <a:pt x="12450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81"/>
            <p:cNvSpPr/>
            <p:nvPr/>
          </p:nvSpPr>
          <p:spPr>
            <a:xfrm>
              <a:off x="1408889" y="2322190"/>
              <a:ext cx="192124" cy="347996"/>
            </a:xfrm>
            <a:custGeom>
              <a:rect b="b" l="l" r="r" t="t"/>
              <a:pathLst>
                <a:path extrusionOk="0" h="23192" w="12804">
                  <a:moveTo>
                    <a:pt x="9928" y="1"/>
                  </a:moveTo>
                  <a:cubicBezTo>
                    <a:pt x="9223" y="1"/>
                    <a:pt x="8545" y="82"/>
                    <a:pt x="7894" y="190"/>
                  </a:cubicBezTo>
                  <a:lnTo>
                    <a:pt x="1" y="19937"/>
                  </a:lnTo>
                  <a:cubicBezTo>
                    <a:pt x="1004" y="21238"/>
                    <a:pt x="2252" y="22351"/>
                    <a:pt x="3690" y="23191"/>
                  </a:cubicBezTo>
                  <a:lnTo>
                    <a:pt x="12803" y="353"/>
                  </a:lnTo>
                  <a:cubicBezTo>
                    <a:pt x="11881" y="136"/>
                    <a:pt x="10904" y="1"/>
                    <a:pt x="9928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81"/>
            <p:cNvSpPr/>
            <p:nvPr/>
          </p:nvSpPr>
          <p:spPr>
            <a:xfrm>
              <a:off x="1406863" y="2358007"/>
              <a:ext cx="301991" cy="302006"/>
            </a:xfrm>
            <a:custGeom>
              <a:rect b="b" l="l" r="r" t="t"/>
              <a:pathLst>
                <a:path extrusionOk="0" h="20127" w="20126">
                  <a:moveTo>
                    <a:pt x="10063" y="679"/>
                  </a:moveTo>
                  <a:cubicBezTo>
                    <a:pt x="15217" y="679"/>
                    <a:pt x="19448" y="4883"/>
                    <a:pt x="19448" y="10063"/>
                  </a:cubicBezTo>
                  <a:cubicBezTo>
                    <a:pt x="19448" y="15244"/>
                    <a:pt x="15217" y="19448"/>
                    <a:pt x="10063" y="19448"/>
                  </a:cubicBezTo>
                  <a:cubicBezTo>
                    <a:pt x="4882" y="19448"/>
                    <a:pt x="678" y="15244"/>
                    <a:pt x="678" y="10063"/>
                  </a:cubicBezTo>
                  <a:cubicBezTo>
                    <a:pt x="678" y="4883"/>
                    <a:pt x="4882" y="679"/>
                    <a:pt x="10063" y="679"/>
                  </a:cubicBezTo>
                  <a:close/>
                  <a:moveTo>
                    <a:pt x="10063" y="0"/>
                  </a:moveTo>
                  <a:cubicBezTo>
                    <a:pt x="4503" y="0"/>
                    <a:pt x="0" y="4503"/>
                    <a:pt x="0" y="10063"/>
                  </a:cubicBezTo>
                  <a:cubicBezTo>
                    <a:pt x="0" y="15597"/>
                    <a:pt x="4503" y="20126"/>
                    <a:pt x="10063" y="20126"/>
                  </a:cubicBezTo>
                  <a:cubicBezTo>
                    <a:pt x="15596" y="20126"/>
                    <a:pt x="20126" y="15597"/>
                    <a:pt x="20126" y="10063"/>
                  </a:cubicBezTo>
                  <a:cubicBezTo>
                    <a:pt x="20126" y="4503"/>
                    <a:pt x="15596" y="0"/>
                    <a:pt x="10063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2" name="Google Shape;1152;p81"/>
            <p:cNvSpPr/>
            <p:nvPr/>
          </p:nvSpPr>
          <p:spPr>
            <a:xfrm>
              <a:off x="1190341" y="1846411"/>
              <a:ext cx="304436" cy="494520"/>
            </a:xfrm>
            <a:custGeom>
              <a:rect b="b" l="l" r="r" t="t"/>
              <a:pathLst>
                <a:path extrusionOk="0" h="32957" w="20289">
                  <a:moveTo>
                    <a:pt x="2930" y="1"/>
                  </a:moveTo>
                  <a:cubicBezTo>
                    <a:pt x="1953" y="1"/>
                    <a:pt x="949" y="55"/>
                    <a:pt x="0" y="136"/>
                  </a:cubicBezTo>
                  <a:cubicBezTo>
                    <a:pt x="1492" y="3717"/>
                    <a:pt x="4231" y="11067"/>
                    <a:pt x="3581" y="15787"/>
                  </a:cubicBezTo>
                  <a:cubicBezTo>
                    <a:pt x="2658" y="22242"/>
                    <a:pt x="13182" y="32956"/>
                    <a:pt x="13182" y="32956"/>
                  </a:cubicBezTo>
                  <a:lnTo>
                    <a:pt x="20289" y="28861"/>
                  </a:lnTo>
                  <a:cubicBezTo>
                    <a:pt x="20289" y="28861"/>
                    <a:pt x="10470" y="18716"/>
                    <a:pt x="10578" y="13753"/>
                  </a:cubicBezTo>
                  <a:cubicBezTo>
                    <a:pt x="10660" y="10227"/>
                    <a:pt x="8815" y="3852"/>
                    <a:pt x="7730" y="408"/>
                  </a:cubicBezTo>
                  <a:cubicBezTo>
                    <a:pt x="6157" y="136"/>
                    <a:pt x="4557" y="1"/>
                    <a:pt x="2930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3" name="Google Shape;1153;p81"/>
            <p:cNvSpPr/>
            <p:nvPr/>
          </p:nvSpPr>
          <p:spPr>
            <a:xfrm>
              <a:off x="827700" y="2013687"/>
              <a:ext cx="667482" cy="327244"/>
            </a:xfrm>
            <a:custGeom>
              <a:rect b="b" l="l" r="r" t="t"/>
              <a:pathLst>
                <a:path extrusionOk="0" h="21809" w="44484">
                  <a:moveTo>
                    <a:pt x="4341" y="1"/>
                  </a:moveTo>
                  <a:cubicBezTo>
                    <a:pt x="2523" y="2333"/>
                    <a:pt x="1031" y="4937"/>
                    <a:pt x="1" y="7758"/>
                  </a:cubicBezTo>
                  <a:cubicBezTo>
                    <a:pt x="896" y="9603"/>
                    <a:pt x="2198" y="11447"/>
                    <a:pt x="4178" y="12885"/>
                  </a:cubicBezTo>
                  <a:cubicBezTo>
                    <a:pt x="9967" y="17116"/>
                    <a:pt x="16626" y="18316"/>
                    <a:pt x="23418" y="18316"/>
                  </a:cubicBezTo>
                  <a:cubicBezTo>
                    <a:pt x="23722" y="18316"/>
                    <a:pt x="24026" y="18314"/>
                    <a:pt x="24331" y="18309"/>
                  </a:cubicBezTo>
                  <a:cubicBezTo>
                    <a:pt x="24436" y="18308"/>
                    <a:pt x="24540" y="18307"/>
                    <a:pt x="24645" y="18307"/>
                  </a:cubicBezTo>
                  <a:cubicBezTo>
                    <a:pt x="31585" y="18307"/>
                    <a:pt x="37350" y="21808"/>
                    <a:pt x="37350" y="21808"/>
                  </a:cubicBezTo>
                  <a:lnTo>
                    <a:pt x="44484" y="17713"/>
                  </a:lnTo>
                  <a:cubicBezTo>
                    <a:pt x="44484" y="17713"/>
                    <a:pt x="39412" y="15271"/>
                    <a:pt x="34095" y="13834"/>
                  </a:cubicBezTo>
                  <a:cubicBezTo>
                    <a:pt x="32130" y="13306"/>
                    <a:pt x="30383" y="13257"/>
                    <a:pt x="28510" y="13257"/>
                  </a:cubicBezTo>
                  <a:cubicBezTo>
                    <a:pt x="28088" y="13257"/>
                    <a:pt x="27659" y="13260"/>
                    <a:pt x="27220" y="13260"/>
                  </a:cubicBezTo>
                  <a:cubicBezTo>
                    <a:pt x="24205" y="13260"/>
                    <a:pt x="20703" y="13143"/>
                    <a:pt x="15434" y="11311"/>
                  </a:cubicBezTo>
                  <a:cubicBezTo>
                    <a:pt x="6944" y="8355"/>
                    <a:pt x="4747" y="3445"/>
                    <a:pt x="4341" y="1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4" name="Google Shape;1154;p81"/>
            <p:cNvSpPr/>
            <p:nvPr/>
          </p:nvSpPr>
          <p:spPr>
            <a:xfrm>
              <a:off x="1365344" y="2268277"/>
              <a:ext cx="146539" cy="91155"/>
            </a:xfrm>
            <a:custGeom>
              <a:rect b="b" l="l" r="r" t="t"/>
              <a:pathLst>
                <a:path extrusionOk="0" h="6075" w="9766">
                  <a:moveTo>
                    <a:pt x="9081" y="0"/>
                  </a:moveTo>
                  <a:cubicBezTo>
                    <a:pt x="8973" y="0"/>
                    <a:pt x="8863" y="30"/>
                    <a:pt x="8761" y="95"/>
                  </a:cubicBezTo>
                  <a:lnTo>
                    <a:pt x="380" y="4923"/>
                  </a:lnTo>
                  <a:cubicBezTo>
                    <a:pt x="82" y="5085"/>
                    <a:pt x="0" y="5465"/>
                    <a:pt x="163" y="5763"/>
                  </a:cubicBezTo>
                  <a:cubicBezTo>
                    <a:pt x="271" y="5961"/>
                    <a:pt x="473" y="6075"/>
                    <a:pt x="684" y="6075"/>
                  </a:cubicBezTo>
                  <a:cubicBezTo>
                    <a:pt x="792" y="6075"/>
                    <a:pt x="903" y="6045"/>
                    <a:pt x="1004" y="5980"/>
                  </a:cubicBezTo>
                  <a:lnTo>
                    <a:pt x="9385" y="1152"/>
                  </a:lnTo>
                  <a:cubicBezTo>
                    <a:pt x="9684" y="990"/>
                    <a:pt x="9765" y="610"/>
                    <a:pt x="9602" y="312"/>
                  </a:cubicBezTo>
                  <a:cubicBezTo>
                    <a:pt x="9495" y="114"/>
                    <a:pt x="9292" y="0"/>
                    <a:pt x="9081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5" name="Google Shape;1155;p81"/>
            <p:cNvSpPr/>
            <p:nvPr/>
          </p:nvSpPr>
          <p:spPr>
            <a:xfrm>
              <a:off x="1408078" y="2294520"/>
              <a:ext cx="74500" cy="82227"/>
            </a:xfrm>
            <a:custGeom>
              <a:rect b="b" l="l" r="r" t="t"/>
              <a:pathLst>
                <a:path extrusionOk="0" h="5480" w="4965">
                  <a:moveTo>
                    <a:pt x="4449" y="0"/>
                  </a:moveTo>
                  <a:lnTo>
                    <a:pt x="3445" y="109"/>
                  </a:lnTo>
                  <a:lnTo>
                    <a:pt x="3771" y="3662"/>
                  </a:lnTo>
                  <a:lnTo>
                    <a:pt x="489" y="1899"/>
                  </a:lnTo>
                  <a:lnTo>
                    <a:pt x="0" y="2794"/>
                  </a:lnTo>
                  <a:lnTo>
                    <a:pt x="4964" y="5479"/>
                  </a:lnTo>
                  <a:lnTo>
                    <a:pt x="4449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6" name="Google Shape;1156;p81"/>
            <p:cNvSpPr/>
            <p:nvPr/>
          </p:nvSpPr>
          <p:spPr>
            <a:xfrm>
              <a:off x="1045452" y="2419062"/>
              <a:ext cx="144903" cy="144483"/>
            </a:xfrm>
            <a:custGeom>
              <a:rect b="b" l="l" r="r" t="t"/>
              <a:pathLst>
                <a:path extrusionOk="0" h="9629" w="9657">
                  <a:moveTo>
                    <a:pt x="0" y="0"/>
                  </a:moveTo>
                  <a:lnTo>
                    <a:pt x="1410" y="4801"/>
                  </a:lnTo>
                  <a:lnTo>
                    <a:pt x="0" y="9629"/>
                  </a:lnTo>
                  <a:lnTo>
                    <a:pt x="4828" y="8219"/>
                  </a:lnTo>
                  <a:lnTo>
                    <a:pt x="9656" y="9629"/>
                  </a:lnTo>
                  <a:lnTo>
                    <a:pt x="8246" y="4801"/>
                  </a:lnTo>
                  <a:lnTo>
                    <a:pt x="9656" y="0"/>
                  </a:lnTo>
                  <a:lnTo>
                    <a:pt x="4828" y="14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7" name="Google Shape;1157;p81"/>
            <p:cNvSpPr/>
            <p:nvPr/>
          </p:nvSpPr>
          <p:spPr>
            <a:xfrm>
              <a:off x="1695829" y="2013687"/>
              <a:ext cx="97277" cy="97292"/>
            </a:xfrm>
            <a:custGeom>
              <a:rect b="b" l="l" r="r" t="t"/>
              <a:pathLst>
                <a:path extrusionOk="0" h="6484" w="6483">
                  <a:moveTo>
                    <a:pt x="0" y="1"/>
                  </a:moveTo>
                  <a:lnTo>
                    <a:pt x="949" y="3228"/>
                  </a:lnTo>
                  <a:lnTo>
                    <a:pt x="0" y="6483"/>
                  </a:lnTo>
                  <a:lnTo>
                    <a:pt x="3228" y="5534"/>
                  </a:lnTo>
                  <a:lnTo>
                    <a:pt x="6483" y="6483"/>
                  </a:lnTo>
                  <a:lnTo>
                    <a:pt x="5533" y="3228"/>
                  </a:lnTo>
                  <a:lnTo>
                    <a:pt x="6483" y="1"/>
                  </a:lnTo>
                  <a:lnTo>
                    <a:pt x="3228" y="9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8" name="Google Shape;1158;p81"/>
          <p:cNvGrpSpPr/>
          <p:nvPr/>
        </p:nvGrpSpPr>
        <p:grpSpPr>
          <a:xfrm>
            <a:off x="6744365" y="3370343"/>
            <a:ext cx="1021165" cy="906497"/>
            <a:chOff x="2194790" y="1806018"/>
            <a:chExt cx="1021165" cy="906497"/>
          </a:xfrm>
        </p:grpSpPr>
        <p:sp>
          <p:nvSpPr>
            <p:cNvPr id="1159" name="Google Shape;1159;p81"/>
            <p:cNvSpPr/>
            <p:nvPr/>
          </p:nvSpPr>
          <p:spPr>
            <a:xfrm>
              <a:off x="2194790" y="1846411"/>
              <a:ext cx="866104" cy="866104"/>
            </a:xfrm>
            <a:custGeom>
              <a:rect b="b" l="l" r="r" t="t"/>
              <a:pathLst>
                <a:path extrusionOk="0" h="57721" w="57721">
                  <a:moveTo>
                    <a:pt x="28861" y="1"/>
                  </a:moveTo>
                  <a:cubicBezTo>
                    <a:pt x="12939" y="1"/>
                    <a:pt x="1" y="12912"/>
                    <a:pt x="1" y="28861"/>
                  </a:cubicBezTo>
                  <a:cubicBezTo>
                    <a:pt x="1" y="44782"/>
                    <a:pt x="12939" y="57720"/>
                    <a:pt x="28861" y="57720"/>
                  </a:cubicBezTo>
                  <a:cubicBezTo>
                    <a:pt x="44810" y="57720"/>
                    <a:pt x="57720" y="44782"/>
                    <a:pt x="57720" y="28861"/>
                  </a:cubicBezTo>
                  <a:cubicBezTo>
                    <a:pt x="57720" y="12912"/>
                    <a:pt x="44810" y="1"/>
                    <a:pt x="28861" y="1"/>
                  </a:cubicBezTo>
                  <a:close/>
                </a:path>
              </a:pathLst>
            </a:custGeom>
            <a:gradFill>
              <a:gsLst>
                <a:gs pos="0">
                  <a:srgbClr val="FEC659">
                    <a:alpha val="55294"/>
                  </a:srgbClr>
                </a:gs>
                <a:gs pos="100000">
                  <a:srgbClr val="4AFFC3">
                    <a:alpha val="0"/>
                  </a:srgbClr>
                </a:gs>
              </a:gsLst>
              <a:lin ang="16198662" scaled="0"/>
            </a:gra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0" name="Google Shape;1160;p81"/>
            <p:cNvSpPr/>
            <p:nvPr/>
          </p:nvSpPr>
          <p:spPr>
            <a:xfrm>
              <a:off x="2202533" y="1806018"/>
              <a:ext cx="894583" cy="874266"/>
            </a:xfrm>
            <a:custGeom>
              <a:rect b="b" l="l" r="r" t="t"/>
              <a:pathLst>
                <a:path extrusionOk="0" h="58265" w="59619">
                  <a:moveTo>
                    <a:pt x="28345" y="1"/>
                  </a:moveTo>
                  <a:cubicBezTo>
                    <a:pt x="27416" y="1"/>
                    <a:pt x="26487" y="482"/>
                    <a:pt x="26012" y="1445"/>
                  </a:cubicBezTo>
                  <a:lnTo>
                    <a:pt x="18607" y="16472"/>
                  </a:lnTo>
                  <a:cubicBezTo>
                    <a:pt x="18227" y="17231"/>
                    <a:pt x="17495" y="17774"/>
                    <a:pt x="16654" y="17882"/>
                  </a:cubicBezTo>
                  <a:lnTo>
                    <a:pt x="1872" y="20025"/>
                  </a:lnTo>
                  <a:cubicBezTo>
                    <a:pt x="1058" y="21951"/>
                    <a:pt x="407" y="23958"/>
                    <a:pt x="0" y="26046"/>
                  </a:cubicBezTo>
                  <a:lnTo>
                    <a:pt x="10633" y="36408"/>
                  </a:lnTo>
                  <a:cubicBezTo>
                    <a:pt x="11230" y="37004"/>
                    <a:pt x="11528" y="37872"/>
                    <a:pt x="11365" y="38713"/>
                  </a:cubicBezTo>
                  <a:lnTo>
                    <a:pt x="8951" y="52899"/>
                  </a:lnTo>
                  <a:cubicBezTo>
                    <a:pt x="10606" y="54418"/>
                    <a:pt x="12450" y="55747"/>
                    <a:pt x="14457" y="56832"/>
                  </a:cubicBezTo>
                  <a:lnTo>
                    <a:pt x="27151" y="50159"/>
                  </a:lnTo>
                  <a:cubicBezTo>
                    <a:pt x="27517" y="49956"/>
                    <a:pt x="27931" y="49854"/>
                    <a:pt x="28345" y="49854"/>
                  </a:cubicBezTo>
                  <a:cubicBezTo>
                    <a:pt x="28758" y="49854"/>
                    <a:pt x="29172" y="49956"/>
                    <a:pt x="29538" y="50159"/>
                  </a:cubicBezTo>
                  <a:lnTo>
                    <a:pt x="44375" y="57971"/>
                  </a:lnTo>
                  <a:cubicBezTo>
                    <a:pt x="44773" y="58173"/>
                    <a:pt x="45182" y="58265"/>
                    <a:pt x="45578" y="58265"/>
                  </a:cubicBezTo>
                  <a:cubicBezTo>
                    <a:pt x="47099" y="58265"/>
                    <a:pt x="48425" y="56910"/>
                    <a:pt x="48145" y="55232"/>
                  </a:cubicBezTo>
                  <a:lnTo>
                    <a:pt x="45324" y="38713"/>
                  </a:lnTo>
                  <a:cubicBezTo>
                    <a:pt x="45161" y="37872"/>
                    <a:pt x="45460" y="37004"/>
                    <a:pt x="46057" y="36408"/>
                  </a:cubicBezTo>
                  <a:lnTo>
                    <a:pt x="58072" y="24717"/>
                  </a:lnTo>
                  <a:cubicBezTo>
                    <a:pt x="59619" y="23226"/>
                    <a:pt x="58751" y="20595"/>
                    <a:pt x="56635" y="20296"/>
                  </a:cubicBezTo>
                  <a:lnTo>
                    <a:pt x="40035" y="17882"/>
                  </a:lnTo>
                  <a:cubicBezTo>
                    <a:pt x="39194" y="17774"/>
                    <a:pt x="38462" y="17231"/>
                    <a:pt x="38082" y="16472"/>
                  </a:cubicBezTo>
                  <a:lnTo>
                    <a:pt x="30677" y="1445"/>
                  </a:lnTo>
                  <a:cubicBezTo>
                    <a:pt x="30203" y="482"/>
                    <a:pt x="29274" y="1"/>
                    <a:pt x="28345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1" name="Google Shape;1161;p81"/>
            <p:cNvSpPr/>
            <p:nvPr/>
          </p:nvSpPr>
          <p:spPr>
            <a:xfrm>
              <a:off x="2318927" y="1920896"/>
              <a:ext cx="485157" cy="608873"/>
            </a:xfrm>
            <a:custGeom>
              <a:rect b="b" l="l" r="r" t="t"/>
              <a:pathLst>
                <a:path extrusionOk="0" h="40578" w="32333">
                  <a:moveTo>
                    <a:pt x="25985" y="1"/>
                  </a:moveTo>
                  <a:lnTo>
                    <a:pt x="1" y="25958"/>
                  </a:lnTo>
                  <a:lnTo>
                    <a:pt x="2876" y="28752"/>
                  </a:lnTo>
                  <a:cubicBezTo>
                    <a:pt x="3500" y="29348"/>
                    <a:pt x="3771" y="30216"/>
                    <a:pt x="3635" y="31057"/>
                  </a:cubicBezTo>
                  <a:lnTo>
                    <a:pt x="2008" y="40578"/>
                  </a:lnTo>
                  <a:lnTo>
                    <a:pt x="32332" y="10226"/>
                  </a:lnTo>
                  <a:lnTo>
                    <a:pt x="32278" y="10226"/>
                  </a:lnTo>
                  <a:cubicBezTo>
                    <a:pt x="31437" y="10118"/>
                    <a:pt x="30705" y="9575"/>
                    <a:pt x="30325" y="8816"/>
                  </a:cubicBezTo>
                  <a:lnTo>
                    <a:pt x="25985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2" name="Google Shape;1162;p81"/>
            <p:cNvSpPr/>
            <p:nvPr/>
          </p:nvSpPr>
          <p:spPr>
            <a:xfrm>
              <a:off x="2248523" y="1891696"/>
              <a:ext cx="758653" cy="714418"/>
            </a:xfrm>
            <a:custGeom>
              <a:rect b="b" l="l" r="r" t="t"/>
              <a:pathLst>
                <a:path extrusionOk="0" h="47612" w="50560">
                  <a:moveTo>
                    <a:pt x="25290" y="0"/>
                  </a:moveTo>
                  <a:cubicBezTo>
                    <a:pt x="24914" y="0"/>
                    <a:pt x="24534" y="197"/>
                    <a:pt x="24330" y="590"/>
                  </a:cubicBezTo>
                  <a:lnTo>
                    <a:pt x="18580" y="12254"/>
                  </a:lnTo>
                  <a:cubicBezTo>
                    <a:pt x="17712" y="14017"/>
                    <a:pt x="16030" y="15237"/>
                    <a:pt x="14078" y="15536"/>
                  </a:cubicBezTo>
                  <a:lnTo>
                    <a:pt x="1221" y="17407"/>
                  </a:lnTo>
                  <a:cubicBezTo>
                    <a:pt x="353" y="17516"/>
                    <a:pt x="0" y="18601"/>
                    <a:pt x="624" y="19197"/>
                  </a:cubicBezTo>
                  <a:lnTo>
                    <a:pt x="9928" y="28284"/>
                  </a:lnTo>
                  <a:cubicBezTo>
                    <a:pt x="11338" y="29667"/>
                    <a:pt x="11989" y="31647"/>
                    <a:pt x="11663" y="33573"/>
                  </a:cubicBezTo>
                  <a:lnTo>
                    <a:pt x="9466" y="46375"/>
                  </a:lnTo>
                  <a:cubicBezTo>
                    <a:pt x="9338" y="47061"/>
                    <a:pt x="9887" y="47612"/>
                    <a:pt x="10497" y="47612"/>
                  </a:cubicBezTo>
                  <a:cubicBezTo>
                    <a:pt x="10660" y="47612"/>
                    <a:pt x="10826" y="47573"/>
                    <a:pt x="10985" y="47487"/>
                  </a:cubicBezTo>
                  <a:lnTo>
                    <a:pt x="22513" y="41439"/>
                  </a:lnTo>
                  <a:cubicBezTo>
                    <a:pt x="23354" y="41005"/>
                    <a:pt x="24330" y="40761"/>
                    <a:pt x="25280" y="40761"/>
                  </a:cubicBezTo>
                  <a:cubicBezTo>
                    <a:pt x="26256" y="40761"/>
                    <a:pt x="27205" y="41005"/>
                    <a:pt x="28073" y="41439"/>
                  </a:cubicBezTo>
                  <a:lnTo>
                    <a:pt x="39574" y="47487"/>
                  </a:lnTo>
                  <a:cubicBezTo>
                    <a:pt x="39739" y="47573"/>
                    <a:pt x="39909" y="47612"/>
                    <a:pt x="40073" y="47612"/>
                  </a:cubicBezTo>
                  <a:cubicBezTo>
                    <a:pt x="40691" y="47612"/>
                    <a:pt x="41227" y="47061"/>
                    <a:pt x="41120" y="46375"/>
                  </a:cubicBezTo>
                  <a:lnTo>
                    <a:pt x="38923" y="33573"/>
                  </a:lnTo>
                  <a:cubicBezTo>
                    <a:pt x="38570" y="31620"/>
                    <a:pt x="39221" y="29640"/>
                    <a:pt x="40632" y="28284"/>
                  </a:cubicBezTo>
                  <a:lnTo>
                    <a:pt x="49935" y="19197"/>
                  </a:lnTo>
                  <a:cubicBezTo>
                    <a:pt x="50559" y="18601"/>
                    <a:pt x="50234" y="17516"/>
                    <a:pt x="49366" y="17407"/>
                  </a:cubicBezTo>
                  <a:lnTo>
                    <a:pt x="36482" y="15536"/>
                  </a:lnTo>
                  <a:cubicBezTo>
                    <a:pt x="34556" y="15237"/>
                    <a:pt x="32847" y="14017"/>
                    <a:pt x="31979" y="12254"/>
                  </a:cubicBezTo>
                  <a:lnTo>
                    <a:pt x="26229" y="590"/>
                  </a:lnTo>
                  <a:cubicBezTo>
                    <a:pt x="26039" y="197"/>
                    <a:pt x="25666" y="0"/>
                    <a:pt x="25290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3" name="Google Shape;1163;p81"/>
            <p:cNvSpPr/>
            <p:nvPr/>
          </p:nvSpPr>
          <p:spPr>
            <a:xfrm>
              <a:off x="2568010" y="2145146"/>
              <a:ext cx="119665" cy="119680"/>
            </a:xfrm>
            <a:custGeom>
              <a:rect b="b" l="l" r="r" t="t"/>
              <a:pathLst>
                <a:path extrusionOk="0" h="7976" w="7975">
                  <a:moveTo>
                    <a:pt x="3988" y="1"/>
                  </a:moveTo>
                  <a:cubicBezTo>
                    <a:pt x="1791" y="1"/>
                    <a:pt x="0" y="1791"/>
                    <a:pt x="0" y="3988"/>
                  </a:cubicBezTo>
                  <a:cubicBezTo>
                    <a:pt x="0" y="6212"/>
                    <a:pt x="1791" y="7975"/>
                    <a:pt x="3988" y="7975"/>
                  </a:cubicBezTo>
                  <a:cubicBezTo>
                    <a:pt x="6185" y="7975"/>
                    <a:pt x="7975" y="6212"/>
                    <a:pt x="7975" y="3988"/>
                  </a:cubicBezTo>
                  <a:cubicBezTo>
                    <a:pt x="7975" y="1791"/>
                    <a:pt x="6185" y="1"/>
                    <a:pt x="3988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4" name="Google Shape;1164;p81"/>
            <p:cNvSpPr/>
            <p:nvPr/>
          </p:nvSpPr>
          <p:spPr>
            <a:xfrm>
              <a:off x="2568010" y="2279455"/>
              <a:ext cx="119665" cy="127813"/>
            </a:xfrm>
            <a:custGeom>
              <a:rect b="b" l="l" r="r" t="t"/>
              <a:pathLst>
                <a:path extrusionOk="0" h="8518" w="7975">
                  <a:moveTo>
                    <a:pt x="3988" y="1"/>
                  </a:moveTo>
                  <a:cubicBezTo>
                    <a:pt x="1791" y="1"/>
                    <a:pt x="0" y="1791"/>
                    <a:pt x="0" y="3988"/>
                  </a:cubicBezTo>
                  <a:lnTo>
                    <a:pt x="0" y="8517"/>
                  </a:lnTo>
                  <a:lnTo>
                    <a:pt x="7975" y="8517"/>
                  </a:lnTo>
                  <a:lnTo>
                    <a:pt x="7975" y="3988"/>
                  </a:lnTo>
                  <a:cubicBezTo>
                    <a:pt x="7975" y="1791"/>
                    <a:pt x="6185" y="1"/>
                    <a:pt x="3988" y="1"/>
                  </a:cubicBezTo>
                  <a:close/>
                </a:path>
              </a:pathLst>
            </a:custGeom>
            <a:solidFill>
              <a:srgbClr val="942D0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5" name="Google Shape;1165;p81"/>
            <p:cNvSpPr/>
            <p:nvPr/>
          </p:nvSpPr>
          <p:spPr>
            <a:xfrm>
              <a:off x="3118678" y="2371841"/>
              <a:ext cx="97277" cy="97292"/>
            </a:xfrm>
            <a:custGeom>
              <a:rect b="b" l="l" r="r" t="t"/>
              <a:pathLst>
                <a:path extrusionOk="0" h="6484" w="6483">
                  <a:moveTo>
                    <a:pt x="0" y="1"/>
                  </a:moveTo>
                  <a:lnTo>
                    <a:pt x="949" y="3228"/>
                  </a:lnTo>
                  <a:lnTo>
                    <a:pt x="0" y="6483"/>
                  </a:lnTo>
                  <a:lnTo>
                    <a:pt x="3255" y="5534"/>
                  </a:lnTo>
                  <a:lnTo>
                    <a:pt x="6483" y="6483"/>
                  </a:lnTo>
                  <a:lnTo>
                    <a:pt x="5533" y="3228"/>
                  </a:lnTo>
                  <a:lnTo>
                    <a:pt x="6483" y="1"/>
                  </a:lnTo>
                  <a:lnTo>
                    <a:pt x="6483" y="1"/>
                  </a:lnTo>
                  <a:lnTo>
                    <a:pt x="3255" y="950"/>
                  </a:lnTo>
                  <a:lnTo>
                    <a:pt x="0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6" name="Google Shape;1166;p81"/>
            <p:cNvSpPr/>
            <p:nvPr/>
          </p:nvSpPr>
          <p:spPr>
            <a:xfrm>
              <a:off x="2876107" y="1848452"/>
              <a:ext cx="144498" cy="144498"/>
            </a:xfrm>
            <a:custGeom>
              <a:rect b="b" l="l" r="r" t="t"/>
              <a:pathLst>
                <a:path extrusionOk="0" h="9630" w="9630">
                  <a:moveTo>
                    <a:pt x="0" y="0"/>
                  </a:moveTo>
                  <a:lnTo>
                    <a:pt x="1411" y="4829"/>
                  </a:lnTo>
                  <a:lnTo>
                    <a:pt x="0" y="9629"/>
                  </a:lnTo>
                  <a:lnTo>
                    <a:pt x="4828" y="8219"/>
                  </a:lnTo>
                  <a:lnTo>
                    <a:pt x="9629" y="9629"/>
                  </a:lnTo>
                  <a:lnTo>
                    <a:pt x="8219" y="4829"/>
                  </a:lnTo>
                  <a:lnTo>
                    <a:pt x="9629" y="0"/>
                  </a:lnTo>
                  <a:lnTo>
                    <a:pt x="4828" y="14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37"/>
          <p:cNvSpPr txBox="1"/>
          <p:nvPr>
            <p:ph type="title"/>
          </p:nvPr>
        </p:nvSpPr>
        <p:spPr>
          <a:xfrm>
            <a:off x="721200" y="594300"/>
            <a:ext cx="7701600" cy="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Academy Awards,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Oscars</a:t>
            </a:r>
            <a:endParaRPr/>
          </a:p>
        </p:txBody>
      </p:sp>
      <p:sp>
        <p:nvSpPr>
          <p:cNvPr id="483" name="Google Shape;483;p37"/>
          <p:cNvSpPr txBox="1"/>
          <p:nvPr>
            <p:ph idx="1" type="body"/>
          </p:nvPr>
        </p:nvSpPr>
        <p:spPr>
          <a:xfrm>
            <a:off x="721350" y="1738000"/>
            <a:ext cx="5612100" cy="281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The Academy Award is the oldest and biggest entertainment awards ceremony in the world. </a:t>
            </a:r>
            <a:endParaRPr sz="1800"/>
          </a:p>
          <a:p>
            <a:pPr indent="0" lvl="0" marL="0" rtl="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1800"/>
              <a:t>Movie makers and fans, are equally thrilled with anticipation to see their favorite movies lift the biggest award at the end of the night:                      </a:t>
            </a:r>
            <a:r>
              <a:rPr b="1" lang="en" sz="1800">
                <a:solidFill>
                  <a:srgbClr val="FFC94A"/>
                </a:solidFill>
              </a:rPr>
              <a:t>The Best Picture Award.</a:t>
            </a:r>
            <a:endParaRPr b="1" sz="1800">
              <a:solidFill>
                <a:srgbClr val="FFC94A"/>
              </a:solidFill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82"/>
          <p:cNvSpPr/>
          <p:nvPr/>
        </p:nvSpPr>
        <p:spPr>
          <a:xfrm>
            <a:off x="2825" y="2392700"/>
            <a:ext cx="9145561" cy="1117839"/>
          </a:xfrm>
          <a:custGeom>
            <a:rect b="b" l="l" r="r" t="t"/>
            <a:pathLst>
              <a:path extrusionOk="0" h="15258" w="101671">
                <a:moveTo>
                  <a:pt x="1" y="1"/>
                </a:moveTo>
                <a:lnTo>
                  <a:pt x="1" y="15258"/>
                </a:lnTo>
                <a:lnTo>
                  <a:pt x="101671" y="15258"/>
                </a:lnTo>
                <a:lnTo>
                  <a:pt x="101671" y="1"/>
                </a:lnTo>
                <a:close/>
              </a:path>
            </a:pathLst>
          </a:custGeom>
          <a:solidFill>
            <a:srgbClr val="942D0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72" name="Google Shape;1172;p82"/>
          <p:cNvGrpSpPr/>
          <p:nvPr/>
        </p:nvGrpSpPr>
        <p:grpSpPr>
          <a:xfrm>
            <a:off x="-153" y="2440045"/>
            <a:ext cx="9145561" cy="1023150"/>
            <a:chOff x="-153" y="2440046"/>
            <a:chExt cx="9145561" cy="1023150"/>
          </a:xfrm>
        </p:grpSpPr>
        <p:sp>
          <p:nvSpPr>
            <p:cNvPr id="1173" name="Google Shape;1173;p82"/>
            <p:cNvSpPr/>
            <p:nvPr/>
          </p:nvSpPr>
          <p:spPr>
            <a:xfrm>
              <a:off x="-153" y="2440046"/>
              <a:ext cx="9145561" cy="48309"/>
            </a:xfrm>
            <a:custGeom>
              <a:rect b="b" l="l" r="r" t="t"/>
              <a:pathLst>
                <a:path extrusionOk="0" h="537" w="101671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82"/>
            <p:cNvSpPr/>
            <p:nvPr/>
          </p:nvSpPr>
          <p:spPr>
            <a:xfrm>
              <a:off x="-153" y="3414888"/>
              <a:ext cx="9145561" cy="48309"/>
            </a:xfrm>
            <a:custGeom>
              <a:rect b="b" l="l" r="r" t="t"/>
              <a:pathLst>
                <a:path extrusionOk="0" h="537" w="101671">
                  <a:moveTo>
                    <a:pt x="0" y="0"/>
                  </a:moveTo>
                  <a:lnTo>
                    <a:pt x="0" y="536"/>
                  </a:lnTo>
                  <a:lnTo>
                    <a:pt x="101670" y="536"/>
                  </a:lnTo>
                  <a:lnTo>
                    <a:pt x="101670" y="0"/>
                  </a:lnTo>
                  <a:close/>
                </a:path>
              </a:pathLst>
            </a:custGeom>
            <a:solidFill>
              <a:srgbClr val="78240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5" name="Google Shape;1175;p82"/>
          <p:cNvSpPr txBox="1"/>
          <p:nvPr>
            <p:ph type="title"/>
          </p:nvPr>
        </p:nvSpPr>
        <p:spPr>
          <a:xfrm>
            <a:off x="721350" y="315675"/>
            <a:ext cx="2656500" cy="43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Workflow</a:t>
            </a:r>
            <a:endParaRPr/>
          </a:p>
        </p:txBody>
      </p:sp>
      <p:sp>
        <p:nvSpPr>
          <p:cNvPr id="1176" name="Google Shape;1176;p82"/>
          <p:cNvSpPr/>
          <p:nvPr/>
        </p:nvSpPr>
        <p:spPr>
          <a:xfrm>
            <a:off x="887236" y="2598084"/>
            <a:ext cx="706217" cy="707086"/>
          </a:xfrm>
          <a:custGeom>
            <a:rect b="b" l="l" r="r" t="t"/>
            <a:pathLst>
              <a:path extrusionOk="0" h="7860" w="7851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3" y="7860"/>
                  <a:pt x="7851" y="6094"/>
                  <a:pt x="7851" y="3926"/>
                </a:cubicBezTo>
                <a:cubicBezTo>
                  <a:pt x="7851" y="1758"/>
                  <a:pt x="6093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7" name="Google Shape;1177;p82"/>
          <p:cNvSpPr/>
          <p:nvPr/>
        </p:nvSpPr>
        <p:spPr>
          <a:xfrm>
            <a:off x="2209169" y="2598084"/>
            <a:ext cx="706307" cy="707086"/>
          </a:xfrm>
          <a:custGeom>
            <a:rect b="b" l="l" r="r" t="t"/>
            <a:pathLst>
              <a:path extrusionOk="0" h="7860" w="7852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8" name="Google Shape;1178;p82"/>
          <p:cNvSpPr/>
          <p:nvPr/>
        </p:nvSpPr>
        <p:spPr>
          <a:xfrm>
            <a:off x="3531192" y="2598084"/>
            <a:ext cx="706937" cy="707086"/>
          </a:xfrm>
          <a:custGeom>
            <a:rect b="b" l="l" r="r" t="t"/>
            <a:pathLst>
              <a:path extrusionOk="0" h="7860" w="7859">
                <a:moveTo>
                  <a:pt x="3934" y="1"/>
                </a:moveTo>
                <a:cubicBezTo>
                  <a:pt x="1758" y="1"/>
                  <a:pt x="0" y="1758"/>
                  <a:pt x="0" y="3926"/>
                </a:cubicBezTo>
                <a:cubicBezTo>
                  <a:pt x="0" y="6094"/>
                  <a:pt x="1758" y="7860"/>
                  <a:pt x="3934" y="7860"/>
                </a:cubicBezTo>
                <a:cubicBezTo>
                  <a:pt x="6101" y="7860"/>
                  <a:pt x="7859" y="6094"/>
                  <a:pt x="7859" y="3926"/>
                </a:cubicBezTo>
                <a:cubicBezTo>
                  <a:pt x="7859" y="1758"/>
                  <a:pt x="6101" y="1"/>
                  <a:pt x="3934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9" name="Google Shape;1179;p82"/>
          <p:cNvSpPr/>
          <p:nvPr/>
        </p:nvSpPr>
        <p:spPr>
          <a:xfrm>
            <a:off x="4853833" y="2598084"/>
            <a:ext cx="706307" cy="707086"/>
          </a:xfrm>
          <a:custGeom>
            <a:rect b="b" l="l" r="r" t="t"/>
            <a:pathLst>
              <a:path extrusionOk="0" h="7860" w="7852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p82"/>
          <p:cNvSpPr txBox="1"/>
          <p:nvPr>
            <p:ph type="title"/>
          </p:nvPr>
        </p:nvSpPr>
        <p:spPr>
          <a:xfrm>
            <a:off x="887913" y="2682225"/>
            <a:ext cx="6942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01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181" name="Google Shape;1181;p82"/>
          <p:cNvSpPr txBox="1"/>
          <p:nvPr>
            <p:ph type="title"/>
          </p:nvPr>
        </p:nvSpPr>
        <p:spPr>
          <a:xfrm>
            <a:off x="2214725" y="2682225"/>
            <a:ext cx="6942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02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182" name="Google Shape;1182;p82"/>
          <p:cNvSpPr txBox="1"/>
          <p:nvPr>
            <p:ph type="title"/>
          </p:nvPr>
        </p:nvSpPr>
        <p:spPr>
          <a:xfrm>
            <a:off x="3541538" y="2682225"/>
            <a:ext cx="6942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03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183" name="Google Shape;1183;p82"/>
          <p:cNvSpPr txBox="1"/>
          <p:nvPr>
            <p:ph type="title"/>
          </p:nvPr>
        </p:nvSpPr>
        <p:spPr>
          <a:xfrm>
            <a:off x="4868338" y="2682225"/>
            <a:ext cx="6942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04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184" name="Google Shape;1184;p82"/>
          <p:cNvSpPr txBox="1"/>
          <p:nvPr>
            <p:ph idx="4294967295" type="title"/>
          </p:nvPr>
        </p:nvSpPr>
        <p:spPr>
          <a:xfrm>
            <a:off x="250775" y="1404363"/>
            <a:ext cx="1979100" cy="5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Data Acquisition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(</a:t>
            </a:r>
            <a:r>
              <a:rPr lang="en" sz="1600">
                <a:solidFill>
                  <a:schemeClr val="accent5"/>
                </a:solidFill>
              </a:rPr>
              <a:t>Heen Sunn</a:t>
            </a:r>
            <a:r>
              <a:rPr lang="en" sz="1600">
                <a:solidFill>
                  <a:schemeClr val="accent5"/>
                </a:solidFill>
              </a:rPr>
              <a:t>, William)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185" name="Google Shape;1185;p82"/>
          <p:cNvSpPr txBox="1"/>
          <p:nvPr>
            <p:ph idx="4294967295" type="title"/>
          </p:nvPr>
        </p:nvSpPr>
        <p:spPr>
          <a:xfrm>
            <a:off x="2928050" y="1005650"/>
            <a:ext cx="1927800" cy="707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Data Exploration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(Wei Chern)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186" name="Google Shape;1186;p82"/>
          <p:cNvSpPr txBox="1"/>
          <p:nvPr>
            <p:ph idx="4294967295" type="title"/>
          </p:nvPr>
        </p:nvSpPr>
        <p:spPr>
          <a:xfrm>
            <a:off x="1763300" y="4190500"/>
            <a:ext cx="17208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Data Cleaning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(William)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187" name="Google Shape;1187;p82"/>
          <p:cNvSpPr txBox="1"/>
          <p:nvPr>
            <p:ph idx="4294967295" type="title"/>
          </p:nvPr>
        </p:nvSpPr>
        <p:spPr>
          <a:xfrm>
            <a:off x="4153650" y="4429125"/>
            <a:ext cx="21357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Prediction Models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(Heen Sunn, Wei Chern, William)</a:t>
            </a:r>
            <a:endParaRPr sz="1600">
              <a:solidFill>
                <a:schemeClr val="accent5"/>
              </a:solidFill>
            </a:endParaRPr>
          </a:p>
        </p:txBody>
      </p:sp>
      <p:sp>
        <p:nvSpPr>
          <p:cNvPr id="1188" name="Google Shape;1188;p82"/>
          <p:cNvSpPr/>
          <p:nvPr/>
        </p:nvSpPr>
        <p:spPr>
          <a:xfrm>
            <a:off x="1821067" y="2853076"/>
            <a:ext cx="160500" cy="197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9" name="Google Shape;1189;p82"/>
          <p:cNvSpPr/>
          <p:nvPr/>
        </p:nvSpPr>
        <p:spPr>
          <a:xfrm>
            <a:off x="3143078" y="2853076"/>
            <a:ext cx="160500" cy="197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0" name="Google Shape;1190;p82"/>
          <p:cNvSpPr/>
          <p:nvPr/>
        </p:nvSpPr>
        <p:spPr>
          <a:xfrm>
            <a:off x="4465743" y="2853076"/>
            <a:ext cx="160500" cy="197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1" name="Google Shape;1191;p82"/>
          <p:cNvCxnSpPr>
            <a:stCxn id="1192" idx="2"/>
            <a:endCxn id="1180" idx="0"/>
          </p:cNvCxnSpPr>
          <p:nvPr/>
        </p:nvCxnSpPr>
        <p:spPr>
          <a:xfrm>
            <a:off x="1235013" y="2075325"/>
            <a:ext cx="0" cy="606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93" name="Google Shape;1193;p82"/>
          <p:cNvCxnSpPr/>
          <p:nvPr/>
        </p:nvCxnSpPr>
        <p:spPr>
          <a:xfrm>
            <a:off x="3891938" y="2075325"/>
            <a:ext cx="0" cy="606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94" name="Google Shape;1194;p82"/>
          <p:cNvCxnSpPr/>
          <p:nvPr/>
        </p:nvCxnSpPr>
        <p:spPr>
          <a:xfrm>
            <a:off x="2562363" y="3221025"/>
            <a:ext cx="0" cy="606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cxnSp>
        <p:nvCxnSpPr>
          <p:cNvPr id="1195" name="Google Shape;1195;p82"/>
          <p:cNvCxnSpPr/>
          <p:nvPr/>
        </p:nvCxnSpPr>
        <p:spPr>
          <a:xfrm>
            <a:off x="5221488" y="3221025"/>
            <a:ext cx="0" cy="606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196" name="Google Shape;1196;p82"/>
          <p:cNvSpPr/>
          <p:nvPr/>
        </p:nvSpPr>
        <p:spPr>
          <a:xfrm>
            <a:off x="5804643" y="2853076"/>
            <a:ext cx="160500" cy="197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7" name="Google Shape;1197;p82"/>
          <p:cNvSpPr/>
          <p:nvPr/>
        </p:nvSpPr>
        <p:spPr>
          <a:xfrm>
            <a:off x="6207233" y="2598084"/>
            <a:ext cx="706307" cy="707086"/>
          </a:xfrm>
          <a:custGeom>
            <a:rect b="b" l="l" r="r" t="t"/>
            <a:pathLst>
              <a:path extrusionOk="0" h="7860" w="7852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p82"/>
          <p:cNvSpPr txBox="1"/>
          <p:nvPr>
            <p:ph type="title"/>
          </p:nvPr>
        </p:nvSpPr>
        <p:spPr>
          <a:xfrm>
            <a:off x="6221738" y="2682225"/>
            <a:ext cx="6942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05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199" name="Google Shape;1199;p82"/>
          <p:cNvSpPr/>
          <p:nvPr/>
        </p:nvSpPr>
        <p:spPr>
          <a:xfrm>
            <a:off x="7155643" y="2853076"/>
            <a:ext cx="160500" cy="197100"/>
          </a:xfrm>
          <a:prstGeom prst="chevron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0" name="Google Shape;1200;p82"/>
          <p:cNvSpPr/>
          <p:nvPr/>
        </p:nvSpPr>
        <p:spPr>
          <a:xfrm>
            <a:off x="7555833" y="2598084"/>
            <a:ext cx="706307" cy="707086"/>
          </a:xfrm>
          <a:custGeom>
            <a:rect b="b" l="l" r="r" t="t"/>
            <a:pathLst>
              <a:path extrusionOk="0" h="7860" w="7852">
                <a:moveTo>
                  <a:pt x="3926" y="1"/>
                </a:moveTo>
                <a:cubicBezTo>
                  <a:pt x="1758" y="1"/>
                  <a:pt x="1" y="1758"/>
                  <a:pt x="1" y="3926"/>
                </a:cubicBezTo>
                <a:cubicBezTo>
                  <a:pt x="1" y="6094"/>
                  <a:pt x="1758" y="7860"/>
                  <a:pt x="3926" y="7860"/>
                </a:cubicBezTo>
                <a:cubicBezTo>
                  <a:pt x="6094" y="7860"/>
                  <a:pt x="7851" y="6094"/>
                  <a:pt x="7851" y="3926"/>
                </a:cubicBezTo>
                <a:cubicBezTo>
                  <a:pt x="7851" y="1758"/>
                  <a:pt x="6094" y="1"/>
                  <a:pt x="3926" y="1"/>
                </a:cubicBezTo>
                <a:close/>
              </a:path>
            </a:pathLst>
          </a:custGeom>
          <a:solidFill>
            <a:srgbClr val="FFC94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1" name="Google Shape;1201;p82"/>
          <p:cNvSpPr txBox="1"/>
          <p:nvPr>
            <p:ph type="title"/>
          </p:nvPr>
        </p:nvSpPr>
        <p:spPr>
          <a:xfrm>
            <a:off x="7570338" y="2682225"/>
            <a:ext cx="694200" cy="5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6"/>
                </a:solidFill>
              </a:rPr>
              <a:t>06</a:t>
            </a:r>
            <a:endParaRPr b="1">
              <a:solidFill>
                <a:schemeClr val="accent6"/>
              </a:solidFill>
            </a:endParaRPr>
          </a:p>
        </p:txBody>
      </p:sp>
      <p:sp>
        <p:nvSpPr>
          <p:cNvPr id="1202" name="Google Shape;1202;p82"/>
          <p:cNvSpPr txBox="1"/>
          <p:nvPr>
            <p:ph idx="4294967295" type="title"/>
          </p:nvPr>
        </p:nvSpPr>
        <p:spPr>
          <a:xfrm>
            <a:off x="7162438" y="3920875"/>
            <a:ext cx="14931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Extras</a:t>
            </a:r>
            <a:endParaRPr sz="1600">
              <a:solidFill>
                <a:schemeClr val="accent5"/>
              </a:solidFill>
            </a:endParaRPr>
          </a:p>
        </p:txBody>
      </p:sp>
      <p:cxnSp>
        <p:nvCxnSpPr>
          <p:cNvPr id="1203" name="Google Shape;1203;p82"/>
          <p:cNvCxnSpPr/>
          <p:nvPr/>
        </p:nvCxnSpPr>
        <p:spPr>
          <a:xfrm>
            <a:off x="7900538" y="3221025"/>
            <a:ext cx="0" cy="606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  <p:sp>
        <p:nvSpPr>
          <p:cNvPr id="1204" name="Google Shape;1204;p82"/>
          <p:cNvSpPr txBox="1"/>
          <p:nvPr>
            <p:ph idx="4294967295" type="title"/>
          </p:nvPr>
        </p:nvSpPr>
        <p:spPr>
          <a:xfrm>
            <a:off x="5822288" y="1617575"/>
            <a:ext cx="1493100" cy="36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Predicting the Winners</a:t>
            </a:r>
            <a:endParaRPr sz="1600">
              <a:solidFill>
                <a:schemeClr val="accent5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5"/>
                </a:solidFill>
              </a:rPr>
              <a:t>(Heen Sunn)</a:t>
            </a:r>
            <a:endParaRPr sz="1600">
              <a:solidFill>
                <a:schemeClr val="accent5"/>
              </a:solidFill>
            </a:endParaRPr>
          </a:p>
        </p:txBody>
      </p:sp>
      <p:cxnSp>
        <p:nvCxnSpPr>
          <p:cNvPr id="1205" name="Google Shape;1205;p82"/>
          <p:cNvCxnSpPr/>
          <p:nvPr/>
        </p:nvCxnSpPr>
        <p:spPr>
          <a:xfrm>
            <a:off x="6566463" y="2075325"/>
            <a:ext cx="0" cy="60690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oval"/>
            <a:tailEnd len="med" w="med" type="oval"/>
          </a:ln>
        </p:spPr>
      </p:cxn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9" name="Shape 1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0" name="Google Shape;1210;p83"/>
          <p:cNvSpPr/>
          <p:nvPr/>
        </p:nvSpPr>
        <p:spPr>
          <a:xfrm>
            <a:off x="2196025" y="2337575"/>
            <a:ext cx="1152724" cy="1152724"/>
          </a:xfrm>
          <a:custGeom>
            <a:rect b="b" l="l" r="r" t="t"/>
            <a:pathLst>
              <a:path extrusionOk="0" h="21468" w="21468">
                <a:moveTo>
                  <a:pt x="10728" y="1"/>
                </a:moveTo>
                <a:cubicBezTo>
                  <a:pt x="4811" y="1"/>
                  <a:pt x="0" y="4799"/>
                  <a:pt x="0" y="10728"/>
                </a:cubicBezTo>
                <a:cubicBezTo>
                  <a:pt x="0" y="16657"/>
                  <a:pt x="4811" y="21468"/>
                  <a:pt x="10728" y="21468"/>
                </a:cubicBezTo>
                <a:cubicBezTo>
                  <a:pt x="16657" y="21468"/>
                  <a:pt x="21467" y="16657"/>
                  <a:pt x="21467" y="10728"/>
                </a:cubicBezTo>
                <a:cubicBezTo>
                  <a:pt x="21467" y="4799"/>
                  <a:pt x="16657" y="1"/>
                  <a:pt x="10728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7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1" name="Google Shape;1211;p83"/>
          <p:cNvSpPr txBox="1"/>
          <p:nvPr>
            <p:ph type="ctrTitle"/>
          </p:nvPr>
        </p:nvSpPr>
        <p:spPr>
          <a:xfrm>
            <a:off x="4445675" y="552150"/>
            <a:ext cx="3510000" cy="124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1212" name="Google Shape;1212;p83"/>
          <p:cNvSpPr txBox="1"/>
          <p:nvPr>
            <p:ph type="ctrTitle"/>
          </p:nvPr>
        </p:nvSpPr>
        <p:spPr>
          <a:xfrm>
            <a:off x="4445675" y="1661475"/>
            <a:ext cx="3510000" cy="82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accent5"/>
                </a:solidFill>
              </a:rPr>
              <a:t>Do you have any questions?</a:t>
            </a:r>
            <a:endParaRPr sz="1800">
              <a:solidFill>
                <a:schemeClr val="accent5"/>
              </a:solidFill>
            </a:endParaRPr>
          </a:p>
        </p:txBody>
      </p:sp>
      <p:grpSp>
        <p:nvGrpSpPr>
          <p:cNvPr id="1213" name="Google Shape;1213;p83"/>
          <p:cNvGrpSpPr/>
          <p:nvPr/>
        </p:nvGrpSpPr>
        <p:grpSpPr>
          <a:xfrm>
            <a:off x="1239172" y="849745"/>
            <a:ext cx="1744580" cy="4293680"/>
            <a:chOff x="5439175" y="948050"/>
            <a:chExt cx="709525" cy="1746250"/>
          </a:xfrm>
        </p:grpSpPr>
        <p:sp>
          <p:nvSpPr>
            <p:cNvPr id="1214" name="Google Shape;1214;p83"/>
            <p:cNvSpPr/>
            <p:nvPr/>
          </p:nvSpPr>
          <p:spPr>
            <a:xfrm>
              <a:off x="5504650" y="948050"/>
              <a:ext cx="450100" cy="469325"/>
            </a:xfrm>
            <a:custGeom>
              <a:rect b="b" l="l" r="r" t="t"/>
              <a:pathLst>
                <a:path extrusionOk="0" h="18773" w="18004">
                  <a:moveTo>
                    <a:pt x="11544" y="0"/>
                  </a:moveTo>
                  <a:cubicBezTo>
                    <a:pt x="10087" y="0"/>
                    <a:pt x="9048" y="736"/>
                    <a:pt x="9048" y="736"/>
                  </a:cubicBezTo>
                  <a:cubicBezTo>
                    <a:pt x="9048" y="736"/>
                    <a:pt x="9042" y="736"/>
                    <a:pt x="9030" y="736"/>
                  </a:cubicBezTo>
                  <a:cubicBezTo>
                    <a:pt x="8872" y="736"/>
                    <a:pt x="7662" y="780"/>
                    <a:pt x="6336" y="2059"/>
                  </a:cubicBezTo>
                  <a:cubicBezTo>
                    <a:pt x="4922" y="3431"/>
                    <a:pt x="5449" y="8486"/>
                    <a:pt x="4788" y="10612"/>
                  </a:cubicBezTo>
                  <a:cubicBezTo>
                    <a:pt x="4119" y="12746"/>
                    <a:pt x="2219" y="13098"/>
                    <a:pt x="1106" y="14964"/>
                  </a:cubicBezTo>
                  <a:cubicBezTo>
                    <a:pt x="1" y="16822"/>
                    <a:pt x="704" y="18772"/>
                    <a:pt x="704" y="18772"/>
                  </a:cubicBezTo>
                  <a:lnTo>
                    <a:pt x="16539" y="18513"/>
                  </a:lnTo>
                  <a:cubicBezTo>
                    <a:pt x="16539" y="18513"/>
                    <a:pt x="17827" y="17316"/>
                    <a:pt x="17911" y="15408"/>
                  </a:cubicBezTo>
                  <a:cubicBezTo>
                    <a:pt x="18003" y="13500"/>
                    <a:pt x="16539" y="12261"/>
                    <a:pt x="16405" y="9817"/>
                  </a:cubicBezTo>
                  <a:cubicBezTo>
                    <a:pt x="16271" y="7382"/>
                    <a:pt x="17200" y="6846"/>
                    <a:pt x="16806" y="4804"/>
                  </a:cubicBezTo>
                  <a:cubicBezTo>
                    <a:pt x="16405" y="2770"/>
                    <a:pt x="15610" y="1389"/>
                    <a:pt x="13300" y="377"/>
                  </a:cubicBezTo>
                  <a:cubicBezTo>
                    <a:pt x="12678" y="101"/>
                    <a:pt x="12083" y="0"/>
                    <a:pt x="11544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5" name="Google Shape;1215;p83"/>
            <p:cNvSpPr/>
            <p:nvPr/>
          </p:nvSpPr>
          <p:spPr>
            <a:xfrm>
              <a:off x="5888175" y="1389725"/>
              <a:ext cx="260525" cy="1050800"/>
            </a:xfrm>
            <a:custGeom>
              <a:rect b="b" l="l" r="r" t="t"/>
              <a:pathLst>
                <a:path extrusionOk="0" h="42032" w="10421">
                  <a:moveTo>
                    <a:pt x="1" y="1"/>
                  </a:moveTo>
                  <a:lnTo>
                    <a:pt x="1097" y="3382"/>
                  </a:lnTo>
                  <a:lnTo>
                    <a:pt x="2863" y="5189"/>
                  </a:lnTo>
                  <a:cubicBezTo>
                    <a:pt x="2863" y="5189"/>
                    <a:pt x="3759" y="6562"/>
                    <a:pt x="4035" y="9223"/>
                  </a:cubicBezTo>
                  <a:cubicBezTo>
                    <a:pt x="4311" y="11885"/>
                    <a:pt x="2980" y="14764"/>
                    <a:pt x="2980" y="14764"/>
                  </a:cubicBezTo>
                  <a:cubicBezTo>
                    <a:pt x="2980" y="14764"/>
                    <a:pt x="3549" y="18095"/>
                    <a:pt x="4010" y="21016"/>
                  </a:cubicBezTo>
                  <a:cubicBezTo>
                    <a:pt x="4462" y="23945"/>
                    <a:pt x="7006" y="31084"/>
                    <a:pt x="7232" y="31745"/>
                  </a:cubicBezTo>
                  <a:cubicBezTo>
                    <a:pt x="7449" y="32415"/>
                    <a:pt x="7232" y="33076"/>
                    <a:pt x="7098" y="34038"/>
                  </a:cubicBezTo>
                  <a:cubicBezTo>
                    <a:pt x="6964" y="35001"/>
                    <a:pt x="6964" y="37863"/>
                    <a:pt x="6964" y="38750"/>
                  </a:cubicBezTo>
                  <a:cubicBezTo>
                    <a:pt x="6964" y="39637"/>
                    <a:pt x="7541" y="39688"/>
                    <a:pt x="7541" y="39688"/>
                  </a:cubicBezTo>
                  <a:lnTo>
                    <a:pt x="7357" y="40658"/>
                  </a:lnTo>
                  <a:cubicBezTo>
                    <a:pt x="7357" y="40658"/>
                    <a:pt x="7232" y="40968"/>
                    <a:pt x="7232" y="41370"/>
                  </a:cubicBezTo>
                  <a:cubicBezTo>
                    <a:pt x="7232" y="41772"/>
                    <a:pt x="7449" y="42031"/>
                    <a:pt x="7449" y="42031"/>
                  </a:cubicBezTo>
                  <a:cubicBezTo>
                    <a:pt x="7449" y="42031"/>
                    <a:pt x="8688" y="41412"/>
                    <a:pt x="9265" y="40751"/>
                  </a:cubicBezTo>
                  <a:cubicBezTo>
                    <a:pt x="9843" y="40081"/>
                    <a:pt x="10420" y="38265"/>
                    <a:pt x="10420" y="38265"/>
                  </a:cubicBezTo>
                  <a:lnTo>
                    <a:pt x="9508" y="33185"/>
                  </a:lnTo>
                  <a:cubicBezTo>
                    <a:pt x="9508" y="33185"/>
                    <a:pt x="8311" y="20882"/>
                    <a:pt x="7583" y="17961"/>
                  </a:cubicBezTo>
                  <a:cubicBezTo>
                    <a:pt x="6855" y="15032"/>
                    <a:pt x="7182" y="17208"/>
                    <a:pt x="7182" y="13299"/>
                  </a:cubicBezTo>
                  <a:cubicBezTo>
                    <a:pt x="7182" y="9399"/>
                    <a:pt x="6922" y="5851"/>
                    <a:pt x="6119" y="3106"/>
                  </a:cubicBezTo>
                  <a:cubicBezTo>
                    <a:pt x="5324" y="352"/>
                    <a:pt x="2980" y="201"/>
                    <a:pt x="2980" y="201"/>
                  </a:cubicBez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6" name="Google Shape;1216;p83"/>
            <p:cNvSpPr/>
            <p:nvPr/>
          </p:nvSpPr>
          <p:spPr>
            <a:xfrm>
              <a:off x="5555500" y="1235950"/>
              <a:ext cx="440450" cy="424750"/>
            </a:xfrm>
            <a:custGeom>
              <a:rect b="b" l="l" r="r" t="t"/>
              <a:pathLst>
                <a:path extrusionOk="0" h="16990" w="17618">
                  <a:moveTo>
                    <a:pt x="5625" y="0"/>
                  </a:moveTo>
                  <a:cubicBezTo>
                    <a:pt x="5625" y="0"/>
                    <a:pt x="5859" y="3791"/>
                    <a:pt x="3198" y="5172"/>
                  </a:cubicBezTo>
                  <a:cubicBezTo>
                    <a:pt x="1365" y="6126"/>
                    <a:pt x="1" y="6152"/>
                    <a:pt x="1" y="6152"/>
                  </a:cubicBezTo>
                  <a:lnTo>
                    <a:pt x="980" y="12671"/>
                  </a:lnTo>
                  <a:cubicBezTo>
                    <a:pt x="980" y="12671"/>
                    <a:pt x="628" y="14019"/>
                    <a:pt x="603" y="15793"/>
                  </a:cubicBezTo>
                  <a:lnTo>
                    <a:pt x="10512" y="16990"/>
                  </a:lnTo>
                  <a:lnTo>
                    <a:pt x="17618" y="15249"/>
                  </a:lnTo>
                  <a:cubicBezTo>
                    <a:pt x="17459" y="12445"/>
                    <a:pt x="16170" y="11340"/>
                    <a:pt x="16170" y="11340"/>
                  </a:cubicBezTo>
                  <a:lnTo>
                    <a:pt x="16287" y="6352"/>
                  </a:lnTo>
                  <a:cubicBezTo>
                    <a:pt x="16287" y="6352"/>
                    <a:pt x="14002" y="5390"/>
                    <a:pt x="12822" y="4687"/>
                  </a:cubicBezTo>
                  <a:cubicBezTo>
                    <a:pt x="10479" y="3289"/>
                    <a:pt x="11433" y="377"/>
                    <a:pt x="11433" y="377"/>
                  </a:cubicBezTo>
                  <a:lnTo>
                    <a:pt x="562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7" name="Google Shape;1217;p83"/>
            <p:cNvSpPr/>
            <p:nvPr/>
          </p:nvSpPr>
          <p:spPr>
            <a:xfrm>
              <a:off x="5680200" y="1235950"/>
              <a:ext cx="161125" cy="98575"/>
            </a:xfrm>
            <a:custGeom>
              <a:rect b="b" l="l" r="r" t="t"/>
              <a:pathLst>
                <a:path extrusionOk="0" h="3943" w="6445">
                  <a:moveTo>
                    <a:pt x="6445" y="377"/>
                  </a:moveTo>
                  <a:lnTo>
                    <a:pt x="637" y="0"/>
                  </a:lnTo>
                  <a:cubicBezTo>
                    <a:pt x="637" y="0"/>
                    <a:pt x="746" y="1724"/>
                    <a:pt x="1" y="3264"/>
                  </a:cubicBezTo>
                  <a:cubicBezTo>
                    <a:pt x="812" y="3431"/>
                    <a:pt x="2486" y="3942"/>
                    <a:pt x="3440" y="3716"/>
                  </a:cubicBezTo>
                  <a:cubicBezTo>
                    <a:pt x="4813" y="3381"/>
                    <a:pt x="5566" y="2913"/>
                    <a:pt x="6278" y="2226"/>
                  </a:cubicBezTo>
                  <a:cubicBezTo>
                    <a:pt x="6169" y="1222"/>
                    <a:pt x="6445" y="377"/>
                    <a:pt x="6445" y="377"/>
                  </a:cubicBezTo>
                  <a:close/>
                </a:path>
              </a:pathLst>
            </a:custGeom>
            <a:solidFill>
              <a:srgbClr val="FB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8" name="Google Shape;1218;p83"/>
            <p:cNvSpPr/>
            <p:nvPr/>
          </p:nvSpPr>
          <p:spPr>
            <a:xfrm>
              <a:off x="5486250" y="1522425"/>
              <a:ext cx="511600" cy="1171875"/>
            </a:xfrm>
            <a:custGeom>
              <a:rect b="b" l="l" r="r" t="t"/>
              <a:pathLst>
                <a:path extrusionOk="0" h="46875" w="20464">
                  <a:moveTo>
                    <a:pt x="17886" y="0"/>
                  </a:moveTo>
                  <a:cubicBezTo>
                    <a:pt x="17774" y="0"/>
                    <a:pt x="17660" y="5"/>
                    <a:pt x="17542" y="15"/>
                  </a:cubicBezTo>
                  <a:cubicBezTo>
                    <a:pt x="15274" y="216"/>
                    <a:pt x="13483" y="2476"/>
                    <a:pt x="13483" y="2476"/>
                  </a:cubicBezTo>
                  <a:cubicBezTo>
                    <a:pt x="13483" y="2476"/>
                    <a:pt x="11073" y="629"/>
                    <a:pt x="8826" y="629"/>
                  </a:cubicBezTo>
                  <a:cubicBezTo>
                    <a:pt x="8625" y="629"/>
                    <a:pt x="8424" y="644"/>
                    <a:pt x="8227" y="677"/>
                  </a:cubicBezTo>
                  <a:cubicBezTo>
                    <a:pt x="6570" y="953"/>
                    <a:pt x="4562" y="2057"/>
                    <a:pt x="3482" y="2710"/>
                  </a:cubicBezTo>
                  <a:cubicBezTo>
                    <a:pt x="3398" y="3430"/>
                    <a:pt x="3340" y="4351"/>
                    <a:pt x="3398" y="5347"/>
                  </a:cubicBezTo>
                  <a:cubicBezTo>
                    <a:pt x="3524" y="7598"/>
                    <a:pt x="5106" y="9858"/>
                    <a:pt x="5106" y="12117"/>
                  </a:cubicBezTo>
                  <a:cubicBezTo>
                    <a:pt x="5106" y="14377"/>
                    <a:pt x="0" y="21081"/>
                    <a:pt x="1222" y="26831"/>
                  </a:cubicBezTo>
                  <a:cubicBezTo>
                    <a:pt x="2980" y="35150"/>
                    <a:pt x="4285" y="46875"/>
                    <a:pt x="4285" y="46875"/>
                  </a:cubicBezTo>
                  <a:lnTo>
                    <a:pt x="18655" y="46875"/>
                  </a:lnTo>
                  <a:cubicBezTo>
                    <a:pt x="18655" y="46875"/>
                    <a:pt x="20271" y="31902"/>
                    <a:pt x="20271" y="25257"/>
                  </a:cubicBezTo>
                  <a:cubicBezTo>
                    <a:pt x="20271" y="18604"/>
                    <a:pt x="18254" y="17298"/>
                    <a:pt x="18254" y="14369"/>
                  </a:cubicBezTo>
                  <a:cubicBezTo>
                    <a:pt x="18254" y="11439"/>
                    <a:pt x="20463" y="7196"/>
                    <a:pt x="20396" y="4133"/>
                  </a:cubicBezTo>
                  <a:cubicBezTo>
                    <a:pt x="20354" y="2049"/>
                    <a:pt x="19693" y="836"/>
                    <a:pt x="19275" y="266"/>
                  </a:cubicBezTo>
                  <a:cubicBezTo>
                    <a:pt x="18875" y="108"/>
                    <a:pt x="18412" y="0"/>
                    <a:pt x="17886" y="0"/>
                  </a:cubicBezTo>
                  <a:close/>
                </a:path>
              </a:pathLst>
            </a:custGeom>
            <a:solidFill>
              <a:srgbClr val="C63C0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9" name="Google Shape;1219;p83"/>
            <p:cNvSpPr/>
            <p:nvPr/>
          </p:nvSpPr>
          <p:spPr>
            <a:xfrm>
              <a:off x="5439175" y="1389725"/>
              <a:ext cx="154225" cy="542100"/>
            </a:xfrm>
            <a:custGeom>
              <a:rect b="b" l="l" r="r" t="t"/>
              <a:pathLst>
                <a:path extrusionOk="0" h="21684" w="6169">
                  <a:moveTo>
                    <a:pt x="4654" y="1"/>
                  </a:moveTo>
                  <a:cubicBezTo>
                    <a:pt x="4654" y="1"/>
                    <a:pt x="2218" y="218"/>
                    <a:pt x="1289" y="2034"/>
                  </a:cubicBezTo>
                  <a:cubicBezTo>
                    <a:pt x="360" y="3859"/>
                    <a:pt x="0" y="5943"/>
                    <a:pt x="670" y="11132"/>
                  </a:cubicBezTo>
                  <a:cubicBezTo>
                    <a:pt x="1331" y="16321"/>
                    <a:pt x="979" y="20974"/>
                    <a:pt x="2578" y="21551"/>
                  </a:cubicBezTo>
                  <a:cubicBezTo>
                    <a:pt x="2834" y="21644"/>
                    <a:pt x="3082" y="21683"/>
                    <a:pt x="3318" y="21683"/>
                  </a:cubicBezTo>
                  <a:cubicBezTo>
                    <a:pt x="4549" y="21683"/>
                    <a:pt x="5457" y="20622"/>
                    <a:pt x="5457" y="20622"/>
                  </a:cubicBezTo>
                  <a:lnTo>
                    <a:pt x="5256" y="10111"/>
                  </a:lnTo>
                  <a:cubicBezTo>
                    <a:pt x="5256" y="10111"/>
                    <a:pt x="5332" y="7976"/>
                    <a:pt x="5482" y="7248"/>
                  </a:cubicBezTo>
                  <a:lnTo>
                    <a:pt x="5633" y="6520"/>
                  </a:lnTo>
                  <a:lnTo>
                    <a:pt x="6168" y="310"/>
                  </a:lnTo>
                  <a:lnTo>
                    <a:pt x="465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0" name="Google Shape;1220;p83"/>
            <p:cNvSpPr/>
            <p:nvPr/>
          </p:nvSpPr>
          <p:spPr>
            <a:xfrm>
              <a:off x="5490650" y="1714250"/>
              <a:ext cx="82875" cy="103600"/>
            </a:xfrm>
            <a:custGeom>
              <a:rect b="b" l="l" r="r" t="t"/>
              <a:pathLst>
                <a:path extrusionOk="0" h="4144" w="3315">
                  <a:moveTo>
                    <a:pt x="3314" y="3222"/>
                  </a:moveTo>
                  <a:lnTo>
                    <a:pt x="3256" y="0"/>
                  </a:lnTo>
                  <a:cubicBezTo>
                    <a:pt x="2410" y="553"/>
                    <a:pt x="1155" y="1498"/>
                    <a:pt x="703" y="2419"/>
                  </a:cubicBezTo>
                  <a:cubicBezTo>
                    <a:pt x="0" y="3842"/>
                    <a:pt x="50" y="4143"/>
                    <a:pt x="50" y="4143"/>
                  </a:cubicBezTo>
                  <a:lnTo>
                    <a:pt x="2235" y="4143"/>
                  </a:lnTo>
                  <a:close/>
                </a:path>
              </a:pathLst>
            </a:custGeom>
            <a:solidFill>
              <a:srgbClr val="FBEDD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1" name="Google Shape;1221;p83"/>
            <p:cNvSpPr/>
            <p:nvPr/>
          </p:nvSpPr>
          <p:spPr>
            <a:xfrm>
              <a:off x="5574125" y="1461900"/>
              <a:ext cx="136850" cy="341700"/>
            </a:xfrm>
            <a:custGeom>
              <a:rect b="b" l="l" r="r" t="t"/>
              <a:pathLst>
                <a:path extrusionOk="0" h="13668" w="5474">
                  <a:moveTo>
                    <a:pt x="2009" y="1"/>
                  </a:moveTo>
                  <a:lnTo>
                    <a:pt x="1649" y="227"/>
                  </a:lnTo>
                  <a:cubicBezTo>
                    <a:pt x="1649" y="227"/>
                    <a:pt x="1616" y="721"/>
                    <a:pt x="1306" y="955"/>
                  </a:cubicBezTo>
                  <a:cubicBezTo>
                    <a:pt x="996" y="1189"/>
                    <a:pt x="0" y="1708"/>
                    <a:pt x="0" y="1708"/>
                  </a:cubicBezTo>
                  <a:cubicBezTo>
                    <a:pt x="0" y="1708"/>
                    <a:pt x="109" y="3717"/>
                    <a:pt x="779" y="4135"/>
                  </a:cubicBezTo>
                  <a:cubicBezTo>
                    <a:pt x="1256" y="4428"/>
                    <a:pt x="1616" y="5366"/>
                    <a:pt x="1783" y="5876"/>
                  </a:cubicBezTo>
                  <a:cubicBezTo>
                    <a:pt x="1725" y="6052"/>
                    <a:pt x="1616" y="6521"/>
                    <a:pt x="1750" y="7358"/>
                  </a:cubicBezTo>
                  <a:cubicBezTo>
                    <a:pt x="1925" y="8471"/>
                    <a:pt x="2955" y="10061"/>
                    <a:pt x="2955" y="10061"/>
                  </a:cubicBezTo>
                  <a:cubicBezTo>
                    <a:pt x="2955" y="10061"/>
                    <a:pt x="2804" y="10370"/>
                    <a:pt x="2896" y="10956"/>
                  </a:cubicBezTo>
                  <a:cubicBezTo>
                    <a:pt x="2997" y="11551"/>
                    <a:pt x="3583" y="13015"/>
                    <a:pt x="3583" y="13015"/>
                  </a:cubicBezTo>
                  <a:cubicBezTo>
                    <a:pt x="3583" y="13015"/>
                    <a:pt x="3465" y="13099"/>
                    <a:pt x="3264" y="13241"/>
                  </a:cubicBezTo>
                  <a:cubicBezTo>
                    <a:pt x="3072" y="13392"/>
                    <a:pt x="2863" y="13668"/>
                    <a:pt x="2863" y="13668"/>
                  </a:cubicBezTo>
                  <a:lnTo>
                    <a:pt x="4168" y="13459"/>
                  </a:lnTo>
                  <a:lnTo>
                    <a:pt x="5474" y="13249"/>
                  </a:lnTo>
                  <a:cubicBezTo>
                    <a:pt x="5474" y="13249"/>
                    <a:pt x="5189" y="13049"/>
                    <a:pt x="4963" y="12973"/>
                  </a:cubicBezTo>
                  <a:cubicBezTo>
                    <a:pt x="4729" y="12898"/>
                    <a:pt x="4587" y="12856"/>
                    <a:pt x="4587" y="12856"/>
                  </a:cubicBezTo>
                  <a:cubicBezTo>
                    <a:pt x="4587" y="12856"/>
                    <a:pt x="4687" y="11283"/>
                    <a:pt x="4595" y="10688"/>
                  </a:cubicBezTo>
                  <a:cubicBezTo>
                    <a:pt x="4503" y="10094"/>
                    <a:pt x="4260" y="9852"/>
                    <a:pt x="4260" y="9852"/>
                  </a:cubicBezTo>
                  <a:cubicBezTo>
                    <a:pt x="4260" y="9852"/>
                    <a:pt x="4737" y="8019"/>
                    <a:pt x="4562" y="6914"/>
                  </a:cubicBezTo>
                  <a:cubicBezTo>
                    <a:pt x="4428" y="6069"/>
                    <a:pt x="4177" y="5659"/>
                    <a:pt x="4068" y="5508"/>
                  </a:cubicBezTo>
                  <a:cubicBezTo>
                    <a:pt x="4068" y="4972"/>
                    <a:pt x="4118" y="3968"/>
                    <a:pt x="4478" y="3541"/>
                  </a:cubicBezTo>
                  <a:cubicBezTo>
                    <a:pt x="4980" y="2939"/>
                    <a:pt x="4453" y="997"/>
                    <a:pt x="4453" y="997"/>
                  </a:cubicBezTo>
                  <a:cubicBezTo>
                    <a:pt x="4453" y="997"/>
                    <a:pt x="3348" y="813"/>
                    <a:pt x="2980" y="687"/>
                  </a:cubicBezTo>
                  <a:cubicBezTo>
                    <a:pt x="2612" y="562"/>
                    <a:pt x="2419" y="101"/>
                    <a:pt x="2419" y="101"/>
                  </a:cubicBezTo>
                  <a:lnTo>
                    <a:pt x="2009" y="1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2" name="Google Shape;1222;p83"/>
            <p:cNvSpPr/>
            <p:nvPr/>
          </p:nvSpPr>
          <p:spPr>
            <a:xfrm>
              <a:off x="5611575" y="1461900"/>
              <a:ext cx="51500" cy="26675"/>
            </a:xfrm>
            <a:custGeom>
              <a:rect b="b" l="l" r="r" t="t"/>
              <a:pathLst>
                <a:path extrusionOk="0" h="1067" w="2060">
                  <a:moveTo>
                    <a:pt x="511" y="1"/>
                  </a:moveTo>
                  <a:lnTo>
                    <a:pt x="151" y="227"/>
                  </a:lnTo>
                  <a:cubicBezTo>
                    <a:pt x="151" y="227"/>
                    <a:pt x="134" y="495"/>
                    <a:pt x="1" y="729"/>
                  </a:cubicBezTo>
                  <a:cubicBezTo>
                    <a:pt x="176" y="838"/>
                    <a:pt x="452" y="963"/>
                    <a:pt x="863" y="1047"/>
                  </a:cubicBezTo>
                  <a:cubicBezTo>
                    <a:pt x="931" y="1061"/>
                    <a:pt x="1003" y="1066"/>
                    <a:pt x="1076" y="1066"/>
                  </a:cubicBezTo>
                  <a:cubicBezTo>
                    <a:pt x="1413" y="1066"/>
                    <a:pt x="1784" y="940"/>
                    <a:pt x="2059" y="829"/>
                  </a:cubicBezTo>
                  <a:cubicBezTo>
                    <a:pt x="1833" y="788"/>
                    <a:pt x="1607" y="737"/>
                    <a:pt x="1482" y="687"/>
                  </a:cubicBezTo>
                  <a:cubicBezTo>
                    <a:pt x="1114" y="562"/>
                    <a:pt x="921" y="101"/>
                    <a:pt x="921" y="101"/>
                  </a:cubicBezTo>
                  <a:lnTo>
                    <a:pt x="511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3" name="Google Shape;1223;p83"/>
            <p:cNvSpPr/>
            <p:nvPr/>
          </p:nvSpPr>
          <p:spPr>
            <a:xfrm>
              <a:off x="5600275" y="1417775"/>
              <a:ext cx="42500" cy="59850"/>
            </a:xfrm>
            <a:custGeom>
              <a:rect b="b" l="l" r="r" t="t"/>
              <a:pathLst>
                <a:path extrusionOk="0" h="2394" w="1700">
                  <a:moveTo>
                    <a:pt x="797" y="0"/>
                  </a:moveTo>
                  <a:cubicBezTo>
                    <a:pt x="761" y="0"/>
                    <a:pt x="724" y="3"/>
                    <a:pt x="687" y="8"/>
                  </a:cubicBezTo>
                  <a:cubicBezTo>
                    <a:pt x="277" y="75"/>
                    <a:pt x="1" y="452"/>
                    <a:pt x="68" y="862"/>
                  </a:cubicBezTo>
                  <a:lnTo>
                    <a:pt x="210" y="1741"/>
                  </a:lnTo>
                  <a:cubicBezTo>
                    <a:pt x="235" y="1883"/>
                    <a:pt x="310" y="2017"/>
                    <a:pt x="427" y="2101"/>
                  </a:cubicBezTo>
                  <a:lnTo>
                    <a:pt x="662" y="2293"/>
                  </a:lnTo>
                  <a:cubicBezTo>
                    <a:pt x="747" y="2359"/>
                    <a:pt x="847" y="2393"/>
                    <a:pt x="947" y="2393"/>
                  </a:cubicBezTo>
                  <a:cubicBezTo>
                    <a:pt x="975" y="2393"/>
                    <a:pt x="1003" y="2391"/>
                    <a:pt x="1030" y="2385"/>
                  </a:cubicBezTo>
                  <a:lnTo>
                    <a:pt x="1097" y="2377"/>
                  </a:lnTo>
                  <a:cubicBezTo>
                    <a:pt x="1223" y="2360"/>
                    <a:pt x="1340" y="2285"/>
                    <a:pt x="1415" y="2168"/>
                  </a:cubicBezTo>
                  <a:lnTo>
                    <a:pt x="1582" y="1917"/>
                  </a:lnTo>
                  <a:cubicBezTo>
                    <a:pt x="1666" y="1799"/>
                    <a:pt x="1700" y="1649"/>
                    <a:pt x="1674" y="1506"/>
                  </a:cubicBezTo>
                  <a:lnTo>
                    <a:pt x="1532" y="628"/>
                  </a:lnTo>
                  <a:cubicBezTo>
                    <a:pt x="1471" y="255"/>
                    <a:pt x="1155" y="0"/>
                    <a:pt x="797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4" name="Google Shape;1224;p83"/>
            <p:cNvSpPr/>
            <p:nvPr/>
          </p:nvSpPr>
          <p:spPr>
            <a:xfrm>
              <a:off x="5621825" y="1622600"/>
              <a:ext cx="21575" cy="73675"/>
            </a:xfrm>
            <a:custGeom>
              <a:rect b="b" l="l" r="r" t="t"/>
              <a:pathLst>
                <a:path extrusionOk="0" h="2947" w="863">
                  <a:moveTo>
                    <a:pt x="101" y="1"/>
                  </a:moveTo>
                  <a:cubicBezTo>
                    <a:pt x="59" y="185"/>
                    <a:pt x="1" y="536"/>
                    <a:pt x="93" y="1122"/>
                  </a:cubicBezTo>
                  <a:cubicBezTo>
                    <a:pt x="193" y="1732"/>
                    <a:pt x="602" y="2510"/>
                    <a:pt x="862" y="2945"/>
                  </a:cubicBezTo>
                  <a:lnTo>
                    <a:pt x="862" y="2945"/>
                  </a:lnTo>
                  <a:cubicBezTo>
                    <a:pt x="844" y="2901"/>
                    <a:pt x="592" y="1822"/>
                    <a:pt x="461" y="1289"/>
                  </a:cubicBezTo>
                  <a:cubicBezTo>
                    <a:pt x="335" y="737"/>
                    <a:pt x="101" y="1"/>
                    <a:pt x="101" y="1"/>
                  </a:cubicBezTo>
                  <a:close/>
                  <a:moveTo>
                    <a:pt x="862" y="2945"/>
                  </a:moveTo>
                  <a:cubicBezTo>
                    <a:pt x="862" y="2946"/>
                    <a:pt x="863" y="2947"/>
                    <a:pt x="863" y="2947"/>
                  </a:cubicBezTo>
                  <a:cubicBezTo>
                    <a:pt x="862" y="2946"/>
                    <a:pt x="862" y="2946"/>
                    <a:pt x="862" y="29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5" name="Google Shape;1225;p83"/>
            <p:cNvSpPr/>
            <p:nvPr/>
          </p:nvSpPr>
          <p:spPr>
            <a:xfrm>
              <a:off x="5621200" y="1792925"/>
              <a:ext cx="117400" cy="30150"/>
            </a:xfrm>
            <a:custGeom>
              <a:rect b="b" l="l" r="r" t="t"/>
              <a:pathLst>
                <a:path extrusionOk="0" h="1206" w="4696">
                  <a:moveTo>
                    <a:pt x="4620" y="0"/>
                  </a:moveTo>
                  <a:lnTo>
                    <a:pt x="1" y="745"/>
                  </a:lnTo>
                  <a:lnTo>
                    <a:pt x="76" y="1205"/>
                  </a:lnTo>
                  <a:lnTo>
                    <a:pt x="4696" y="460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6" name="Google Shape;1226;p83"/>
            <p:cNvSpPr/>
            <p:nvPr/>
          </p:nvSpPr>
          <p:spPr>
            <a:xfrm>
              <a:off x="5633325" y="1807350"/>
              <a:ext cx="15100" cy="13825"/>
            </a:xfrm>
            <a:custGeom>
              <a:rect b="b" l="l" r="r" t="t"/>
              <a:pathLst>
                <a:path extrusionOk="0" h="553" w="604">
                  <a:moveTo>
                    <a:pt x="528" y="1"/>
                  </a:moveTo>
                  <a:lnTo>
                    <a:pt x="1" y="84"/>
                  </a:lnTo>
                  <a:lnTo>
                    <a:pt x="76" y="553"/>
                  </a:lnTo>
                  <a:lnTo>
                    <a:pt x="604" y="469"/>
                  </a:lnTo>
                  <a:lnTo>
                    <a:pt x="528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7" name="Google Shape;1227;p83"/>
            <p:cNvSpPr/>
            <p:nvPr/>
          </p:nvSpPr>
          <p:spPr>
            <a:xfrm>
              <a:off x="5621200" y="1792925"/>
              <a:ext cx="117200" cy="24275"/>
            </a:xfrm>
            <a:custGeom>
              <a:rect b="b" l="l" r="r" t="t"/>
              <a:pathLst>
                <a:path extrusionOk="0" h="971" w="4688">
                  <a:moveTo>
                    <a:pt x="4620" y="0"/>
                  </a:moveTo>
                  <a:lnTo>
                    <a:pt x="1" y="745"/>
                  </a:lnTo>
                  <a:lnTo>
                    <a:pt x="34" y="971"/>
                  </a:lnTo>
                  <a:lnTo>
                    <a:pt x="4687" y="393"/>
                  </a:lnTo>
                  <a:lnTo>
                    <a:pt x="4620" y="0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8" name="Google Shape;1228;p83"/>
            <p:cNvSpPr/>
            <p:nvPr/>
          </p:nvSpPr>
          <p:spPr>
            <a:xfrm>
              <a:off x="5616800" y="1788850"/>
              <a:ext cx="124325" cy="26925"/>
            </a:xfrm>
            <a:custGeom>
              <a:rect b="b" l="l" r="r" t="t"/>
              <a:pathLst>
                <a:path extrusionOk="0" h="1077" w="4973">
                  <a:moveTo>
                    <a:pt x="4825" y="1"/>
                  </a:moveTo>
                  <a:cubicBezTo>
                    <a:pt x="4816" y="1"/>
                    <a:pt x="4806" y="2"/>
                    <a:pt x="4796" y="4"/>
                  </a:cubicBezTo>
                  <a:lnTo>
                    <a:pt x="118" y="749"/>
                  </a:lnTo>
                  <a:cubicBezTo>
                    <a:pt x="51" y="766"/>
                    <a:pt x="1" y="833"/>
                    <a:pt x="9" y="908"/>
                  </a:cubicBezTo>
                  <a:lnTo>
                    <a:pt x="18" y="967"/>
                  </a:lnTo>
                  <a:cubicBezTo>
                    <a:pt x="33" y="1029"/>
                    <a:pt x="92" y="1076"/>
                    <a:pt x="160" y="1076"/>
                  </a:cubicBezTo>
                  <a:cubicBezTo>
                    <a:pt x="166" y="1076"/>
                    <a:pt x="171" y="1076"/>
                    <a:pt x="177" y="1075"/>
                  </a:cubicBezTo>
                  <a:lnTo>
                    <a:pt x="4855" y="322"/>
                  </a:lnTo>
                  <a:cubicBezTo>
                    <a:pt x="4922" y="314"/>
                    <a:pt x="4972" y="247"/>
                    <a:pt x="4964" y="171"/>
                  </a:cubicBezTo>
                  <a:lnTo>
                    <a:pt x="4955" y="113"/>
                  </a:lnTo>
                  <a:cubicBezTo>
                    <a:pt x="4941" y="47"/>
                    <a:pt x="4888" y="1"/>
                    <a:pt x="4825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9" name="Google Shape;1229;p83"/>
            <p:cNvSpPr/>
            <p:nvPr/>
          </p:nvSpPr>
          <p:spPr>
            <a:xfrm>
              <a:off x="5612425" y="1807550"/>
              <a:ext cx="148350" cy="84350"/>
            </a:xfrm>
            <a:custGeom>
              <a:rect b="b" l="l" r="r" t="t"/>
              <a:pathLst>
                <a:path extrusionOk="0" h="3374" w="5934">
                  <a:moveTo>
                    <a:pt x="5532" y="1"/>
                  </a:moveTo>
                  <a:lnTo>
                    <a:pt x="0" y="888"/>
                  </a:lnTo>
                  <a:lnTo>
                    <a:pt x="402" y="3374"/>
                  </a:lnTo>
                  <a:lnTo>
                    <a:pt x="5934" y="2487"/>
                  </a:lnTo>
                  <a:lnTo>
                    <a:pt x="5532" y="1"/>
                  </a:ln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0" name="Google Shape;1230;p83"/>
            <p:cNvSpPr/>
            <p:nvPr/>
          </p:nvSpPr>
          <p:spPr>
            <a:xfrm>
              <a:off x="5719550" y="1812175"/>
              <a:ext cx="31600" cy="59425"/>
            </a:xfrm>
            <a:custGeom>
              <a:rect b="b" l="l" r="r" t="t"/>
              <a:pathLst>
                <a:path extrusionOk="0" h="2377" w="1264">
                  <a:moveTo>
                    <a:pt x="904" y="0"/>
                  </a:moveTo>
                  <a:lnTo>
                    <a:pt x="0" y="151"/>
                  </a:lnTo>
                  <a:lnTo>
                    <a:pt x="352" y="2377"/>
                  </a:lnTo>
                  <a:lnTo>
                    <a:pt x="1264" y="2235"/>
                  </a:lnTo>
                  <a:lnTo>
                    <a:pt x="904" y="0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1" name="Google Shape;1231;p83"/>
            <p:cNvSpPr/>
            <p:nvPr/>
          </p:nvSpPr>
          <p:spPr>
            <a:xfrm>
              <a:off x="5612425" y="1807550"/>
              <a:ext cx="140625" cy="29325"/>
            </a:xfrm>
            <a:custGeom>
              <a:rect b="b" l="l" r="r" t="t"/>
              <a:pathLst>
                <a:path extrusionOk="0" h="1173" w="5625">
                  <a:moveTo>
                    <a:pt x="5532" y="1"/>
                  </a:moveTo>
                  <a:lnTo>
                    <a:pt x="0" y="888"/>
                  </a:lnTo>
                  <a:lnTo>
                    <a:pt x="42" y="1173"/>
                  </a:lnTo>
                  <a:lnTo>
                    <a:pt x="5624" y="537"/>
                  </a:lnTo>
                  <a:lnTo>
                    <a:pt x="5532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83"/>
            <p:cNvSpPr/>
            <p:nvPr/>
          </p:nvSpPr>
          <p:spPr>
            <a:xfrm>
              <a:off x="5588550" y="1519250"/>
              <a:ext cx="33925" cy="23650"/>
            </a:xfrm>
            <a:custGeom>
              <a:rect b="b" l="l" r="r" t="t"/>
              <a:pathLst>
                <a:path extrusionOk="0" h="946" w="1357">
                  <a:moveTo>
                    <a:pt x="1" y="0"/>
                  </a:moveTo>
                  <a:lnTo>
                    <a:pt x="495" y="778"/>
                  </a:lnTo>
                  <a:lnTo>
                    <a:pt x="754" y="946"/>
                  </a:lnTo>
                  <a:lnTo>
                    <a:pt x="1357" y="636"/>
                  </a:lnTo>
                  <a:lnTo>
                    <a:pt x="1357" y="636"/>
                  </a:lnTo>
                  <a:cubicBezTo>
                    <a:pt x="1357" y="636"/>
                    <a:pt x="1215" y="664"/>
                    <a:pt x="1039" y="664"/>
                  </a:cubicBezTo>
                  <a:cubicBezTo>
                    <a:pt x="980" y="664"/>
                    <a:pt x="917" y="661"/>
                    <a:pt x="855" y="653"/>
                  </a:cubicBezTo>
                  <a:cubicBezTo>
                    <a:pt x="612" y="61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83"/>
            <p:cNvSpPr/>
            <p:nvPr/>
          </p:nvSpPr>
          <p:spPr>
            <a:xfrm>
              <a:off x="5577475" y="1495800"/>
              <a:ext cx="108825" cy="114725"/>
            </a:xfrm>
            <a:custGeom>
              <a:rect b="b" l="l" r="r" t="t"/>
              <a:pathLst>
                <a:path extrusionOk="0" h="4589" w="4353">
                  <a:moveTo>
                    <a:pt x="4233" y="1"/>
                  </a:moveTo>
                  <a:cubicBezTo>
                    <a:pt x="4217" y="1"/>
                    <a:pt x="4112" y="8"/>
                    <a:pt x="4034" y="193"/>
                  </a:cubicBezTo>
                  <a:lnTo>
                    <a:pt x="4043" y="160"/>
                  </a:lnTo>
                  <a:lnTo>
                    <a:pt x="3700" y="1139"/>
                  </a:lnTo>
                  <a:cubicBezTo>
                    <a:pt x="3639" y="1322"/>
                    <a:pt x="3467" y="1435"/>
                    <a:pt x="3285" y="1435"/>
                  </a:cubicBezTo>
                  <a:cubicBezTo>
                    <a:pt x="3267" y="1435"/>
                    <a:pt x="3249" y="1434"/>
                    <a:pt x="3231" y="1432"/>
                  </a:cubicBezTo>
                  <a:lnTo>
                    <a:pt x="2352" y="1315"/>
                  </a:lnTo>
                  <a:cubicBezTo>
                    <a:pt x="2342" y="1312"/>
                    <a:pt x="2333" y="1311"/>
                    <a:pt x="2325" y="1311"/>
                  </a:cubicBezTo>
                  <a:cubicBezTo>
                    <a:pt x="2304" y="1311"/>
                    <a:pt x="2286" y="1317"/>
                    <a:pt x="2268" y="1323"/>
                  </a:cubicBezTo>
                  <a:lnTo>
                    <a:pt x="1524" y="1683"/>
                  </a:lnTo>
                  <a:lnTo>
                    <a:pt x="1415" y="1733"/>
                  </a:lnTo>
                  <a:cubicBezTo>
                    <a:pt x="1370" y="1748"/>
                    <a:pt x="1323" y="1756"/>
                    <a:pt x="1277" y="1756"/>
                  </a:cubicBezTo>
                  <a:cubicBezTo>
                    <a:pt x="1145" y="1756"/>
                    <a:pt x="1016" y="1694"/>
                    <a:pt x="929" y="1583"/>
                  </a:cubicBezTo>
                  <a:lnTo>
                    <a:pt x="461" y="972"/>
                  </a:lnTo>
                  <a:cubicBezTo>
                    <a:pt x="317" y="703"/>
                    <a:pt x="187" y="664"/>
                    <a:pt x="124" y="664"/>
                  </a:cubicBezTo>
                  <a:cubicBezTo>
                    <a:pt x="98" y="664"/>
                    <a:pt x="84" y="670"/>
                    <a:pt x="84" y="670"/>
                  </a:cubicBezTo>
                  <a:lnTo>
                    <a:pt x="0" y="804"/>
                  </a:lnTo>
                  <a:lnTo>
                    <a:pt x="595" y="2093"/>
                  </a:lnTo>
                  <a:lnTo>
                    <a:pt x="461" y="2160"/>
                  </a:lnTo>
                  <a:cubicBezTo>
                    <a:pt x="536" y="2286"/>
                    <a:pt x="745" y="2671"/>
                    <a:pt x="963" y="3089"/>
                  </a:cubicBezTo>
                  <a:cubicBezTo>
                    <a:pt x="1222" y="3424"/>
                    <a:pt x="1432" y="3901"/>
                    <a:pt x="1565" y="4277"/>
                  </a:cubicBezTo>
                  <a:cubicBezTo>
                    <a:pt x="1590" y="4264"/>
                    <a:pt x="1619" y="4257"/>
                    <a:pt x="1651" y="4257"/>
                  </a:cubicBezTo>
                  <a:cubicBezTo>
                    <a:pt x="1889" y="4257"/>
                    <a:pt x="2309" y="4588"/>
                    <a:pt x="2715" y="4588"/>
                  </a:cubicBezTo>
                  <a:cubicBezTo>
                    <a:pt x="2753" y="4588"/>
                    <a:pt x="2791" y="4585"/>
                    <a:pt x="2829" y="4579"/>
                  </a:cubicBezTo>
                  <a:cubicBezTo>
                    <a:pt x="3230" y="4513"/>
                    <a:pt x="3590" y="3849"/>
                    <a:pt x="3911" y="3849"/>
                  </a:cubicBezTo>
                  <a:cubicBezTo>
                    <a:pt x="3919" y="3849"/>
                    <a:pt x="3926" y="3850"/>
                    <a:pt x="3934" y="3851"/>
                  </a:cubicBezTo>
                  <a:cubicBezTo>
                    <a:pt x="3942" y="3633"/>
                    <a:pt x="3959" y="3382"/>
                    <a:pt x="4001" y="3139"/>
                  </a:cubicBezTo>
                  <a:lnTo>
                    <a:pt x="4018" y="3047"/>
                  </a:lnTo>
                  <a:cubicBezTo>
                    <a:pt x="4018" y="3022"/>
                    <a:pt x="4026" y="2989"/>
                    <a:pt x="4026" y="2963"/>
                  </a:cubicBezTo>
                  <a:cubicBezTo>
                    <a:pt x="4101" y="2386"/>
                    <a:pt x="4185" y="1716"/>
                    <a:pt x="4218" y="1557"/>
                  </a:cubicBezTo>
                  <a:lnTo>
                    <a:pt x="4185" y="1549"/>
                  </a:lnTo>
                  <a:lnTo>
                    <a:pt x="4352" y="110"/>
                  </a:lnTo>
                  <a:lnTo>
                    <a:pt x="4235" y="1"/>
                  </a:lnTo>
                  <a:cubicBezTo>
                    <a:pt x="4235" y="1"/>
                    <a:pt x="4235" y="1"/>
                    <a:pt x="4233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83"/>
            <p:cNvSpPr/>
            <p:nvPr/>
          </p:nvSpPr>
          <p:spPr>
            <a:xfrm>
              <a:off x="5560950" y="1504600"/>
              <a:ext cx="52125" cy="89675"/>
            </a:xfrm>
            <a:custGeom>
              <a:rect b="b" l="l" r="r" t="t"/>
              <a:pathLst>
                <a:path extrusionOk="0" h="3587" w="2085">
                  <a:moveTo>
                    <a:pt x="527" y="0"/>
                  </a:moveTo>
                  <a:cubicBezTo>
                    <a:pt x="527" y="0"/>
                    <a:pt x="84" y="302"/>
                    <a:pt x="42" y="879"/>
                  </a:cubicBezTo>
                  <a:cubicBezTo>
                    <a:pt x="0" y="1448"/>
                    <a:pt x="452" y="2252"/>
                    <a:pt x="896" y="2963"/>
                  </a:cubicBezTo>
                  <a:cubicBezTo>
                    <a:pt x="1248" y="3528"/>
                    <a:pt x="1791" y="3586"/>
                    <a:pt x="1999" y="3586"/>
                  </a:cubicBezTo>
                  <a:cubicBezTo>
                    <a:pt x="2053" y="3586"/>
                    <a:pt x="2084" y="3582"/>
                    <a:pt x="2084" y="3582"/>
                  </a:cubicBezTo>
                  <a:cubicBezTo>
                    <a:pt x="2084" y="3582"/>
                    <a:pt x="2051" y="3231"/>
                    <a:pt x="1917" y="2946"/>
                  </a:cubicBezTo>
                  <a:cubicBezTo>
                    <a:pt x="1783" y="2662"/>
                    <a:pt x="1582" y="2226"/>
                    <a:pt x="1306" y="1348"/>
                  </a:cubicBezTo>
                  <a:cubicBezTo>
                    <a:pt x="1038" y="477"/>
                    <a:pt x="527" y="0"/>
                    <a:pt x="527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83"/>
            <p:cNvSpPr/>
            <p:nvPr/>
          </p:nvSpPr>
          <p:spPr>
            <a:xfrm>
              <a:off x="5674775" y="1486800"/>
              <a:ext cx="34750" cy="97125"/>
            </a:xfrm>
            <a:custGeom>
              <a:rect b="b" l="l" r="r" t="t"/>
              <a:pathLst>
                <a:path extrusionOk="0" h="3885" w="1390">
                  <a:moveTo>
                    <a:pt x="427" y="1"/>
                  </a:moveTo>
                  <a:cubicBezTo>
                    <a:pt x="427" y="1"/>
                    <a:pt x="101" y="612"/>
                    <a:pt x="109" y="1524"/>
                  </a:cubicBezTo>
                  <a:cubicBezTo>
                    <a:pt x="126" y="2445"/>
                    <a:pt x="67" y="2913"/>
                    <a:pt x="34" y="3231"/>
                  </a:cubicBezTo>
                  <a:cubicBezTo>
                    <a:pt x="0" y="3541"/>
                    <a:pt x="67" y="3884"/>
                    <a:pt x="67" y="3884"/>
                  </a:cubicBezTo>
                  <a:cubicBezTo>
                    <a:pt x="67" y="3884"/>
                    <a:pt x="812" y="3734"/>
                    <a:pt x="1004" y="2922"/>
                  </a:cubicBezTo>
                  <a:cubicBezTo>
                    <a:pt x="1205" y="2118"/>
                    <a:pt x="1389" y="1214"/>
                    <a:pt x="1163" y="679"/>
                  </a:cubicBezTo>
                  <a:cubicBezTo>
                    <a:pt x="946" y="143"/>
                    <a:pt x="427" y="1"/>
                    <a:pt x="427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83"/>
            <p:cNvSpPr/>
            <p:nvPr/>
          </p:nvSpPr>
          <p:spPr>
            <a:xfrm>
              <a:off x="5676650" y="1501025"/>
              <a:ext cx="9425" cy="57150"/>
            </a:xfrm>
            <a:custGeom>
              <a:rect b="b" l="l" r="r" t="t"/>
              <a:pathLst>
                <a:path extrusionOk="0" h="2286" w="377">
                  <a:moveTo>
                    <a:pt x="143" y="1"/>
                  </a:moveTo>
                  <a:cubicBezTo>
                    <a:pt x="84" y="252"/>
                    <a:pt x="26" y="578"/>
                    <a:pt x="34" y="955"/>
                  </a:cubicBezTo>
                  <a:cubicBezTo>
                    <a:pt x="42" y="1566"/>
                    <a:pt x="26" y="1984"/>
                    <a:pt x="0" y="2286"/>
                  </a:cubicBezTo>
                  <a:cubicBezTo>
                    <a:pt x="42" y="2252"/>
                    <a:pt x="201" y="2135"/>
                    <a:pt x="285" y="1976"/>
                  </a:cubicBezTo>
                  <a:cubicBezTo>
                    <a:pt x="377" y="1792"/>
                    <a:pt x="293" y="1482"/>
                    <a:pt x="176" y="1206"/>
                  </a:cubicBezTo>
                  <a:cubicBezTo>
                    <a:pt x="59" y="930"/>
                    <a:pt x="143" y="1"/>
                    <a:pt x="14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83"/>
            <p:cNvSpPr/>
            <p:nvPr/>
          </p:nvSpPr>
          <p:spPr>
            <a:xfrm>
              <a:off x="5647350" y="1605650"/>
              <a:ext cx="46900" cy="192300"/>
            </a:xfrm>
            <a:custGeom>
              <a:rect b="b" l="l" r="r" t="t"/>
              <a:pathLst>
                <a:path extrusionOk="0" h="7692" w="1876">
                  <a:moveTo>
                    <a:pt x="1" y="1"/>
                  </a:moveTo>
                  <a:lnTo>
                    <a:pt x="1231" y="7642"/>
                  </a:lnTo>
                  <a:lnTo>
                    <a:pt x="1290" y="7617"/>
                  </a:lnTo>
                  <a:lnTo>
                    <a:pt x="1298" y="7692"/>
                  </a:lnTo>
                  <a:lnTo>
                    <a:pt x="1875" y="7600"/>
                  </a:lnTo>
                  <a:cubicBezTo>
                    <a:pt x="1875" y="7600"/>
                    <a:pt x="1750" y="7382"/>
                    <a:pt x="1566" y="7299"/>
                  </a:cubicBezTo>
                  <a:cubicBezTo>
                    <a:pt x="1457" y="7257"/>
                    <a:pt x="1357" y="7223"/>
                    <a:pt x="1298" y="7207"/>
                  </a:cubicBezTo>
                  <a:cubicBezTo>
                    <a:pt x="1264" y="6570"/>
                    <a:pt x="1214" y="5349"/>
                    <a:pt x="1181" y="5047"/>
                  </a:cubicBezTo>
                  <a:cubicBezTo>
                    <a:pt x="1139" y="4620"/>
                    <a:pt x="938" y="4169"/>
                    <a:pt x="938" y="4169"/>
                  </a:cubicBezTo>
                  <a:cubicBezTo>
                    <a:pt x="938" y="4169"/>
                    <a:pt x="804" y="1967"/>
                    <a:pt x="754" y="1591"/>
                  </a:cubicBezTo>
                  <a:cubicBezTo>
                    <a:pt x="695" y="1214"/>
                    <a:pt x="578" y="821"/>
                    <a:pt x="578" y="821"/>
                  </a:cubicBezTo>
                  <a:lnTo>
                    <a:pt x="695" y="252"/>
                  </a:lnTo>
                  <a:lnTo>
                    <a:pt x="277" y="679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8" name="Google Shape;1238;p83"/>
            <p:cNvSpPr/>
            <p:nvPr/>
          </p:nvSpPr>
          <p:spPr>
            <a:xfrm>
              <a:off x="5639400" y="1581600"/>
              <a:ext cx="40825" cy="216600"/>
            </a:xfrm>
            <a:custGeom>
              <a:rect b="b" l="l" r="r" t="t"/>
              <a:pathLst>
                <a:path extrusionOk="0" h="8664" w="1633">
                  <a:moveTo>
                    <a:pt x="344" y="0"/>
                  </a:moveTo>
                  <a:lnTo>
                    <a:pt x="1" y="59"/>
                  </a:lnTo>
                  <a:lnTo>
                    <a:pt x="1457" y="8595"/>
                  </a:lnTo>
                  <a:cubicBezTo>
                    <a:pt x="1464" y="8639"/>
                    <a:pt x="1497" y="8664"/>
                    <a:pt x="1539" y="8664"/>
                  </a:cubicBezTo>
                  <a:cubicBezTo>
                    <a:pt x="1545" y="8664"/>
                    <a:pt x="1551" y="8663"/>
                    <a:pt x="1557" y="8662"/>
                  </a:cubicBezTo>
                  <a:cubicBezTo>
                    <a:pt x="1599" y="8662"/>
                    <a:pt x="1633" y="8620"/>
                    <a:pt x="1624" y="8570"/>
                  </a:cubicBezTo>
                  <a:lnTo>
                    <a:pt x="344" y="0"/>
                  </a:ln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9" name="Google Shape;1239;p83"/>
            <p:cNvSpPr/>
            <p:nvPr/>
          </p:nvSpPr>
          <p:spPr>
            <a:xfrm>
              <a:off x="5639400" y="1582425"/>
              <a:ext cx="35175" cy="206325"/>
            </a:xfrm>
            <a:custGeom>
              <a:rect b="b" l="l" r="r" t="t"/>
              <a:pathLst>
                <a:path extrusionOk="0" h="8253" w="1407">
                  <a:moveTo>
                    <a:pt x="176" y="1"/>
                  </a:moveTo>
                  <a:lnTo>
                    <a:pt x="1" y="26"/>
                  </a:lnTo>
                  <a:lnTo>
                    <a:pt x="1407" y="8253"/>
                  </a:lnTo>
                  <a:lnTo>
                    <a:pt x="17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83"/>
            <p:cNvSpPr/>
            <p:nvPr/>
          </p:nvSpPr>
          <p:spPr>
            <a:xfrm>
              <a:off x="5630825" y="1556475"/>
              <a:ext cx="62375" cy="33500"/>
            </a:xfrm>
            <a:custGeom>
              <a:rect b="b" l="l" r="r" t="t"/>
              <a:pathLst>
                <a:path extrusionOk="0" h="1340" w="2495">
                  <a:moveTo>
                    <a:pt x="1934" y="1"/>
                  </a:moveTo>
                  <a:cubicBezTo>
                    <a:pt x="1890" y="1"/>
                    <a:pt x="1842" y="4"/>
                    <a:pt x="1792" y="9"/>
                  </a:cubicBezTo>
                  <a:cubicBezTo>
                    <a:pt x="1423" y="59"/>
                    <a:pt x="1139" y="386"/>
                    <a:pt x="955" y="436"/>
                  </a:cubicBezTo>
                  <a:cubicBezTo>
                    <a:pt x="917" y="449"/>
                    <a:pt x="880" y="453"/>
                    <a:pt x="844" y="453"/>
                  </a:cubicBezTo>
                  <a:cubicBezTo>
                    <a:pt x="717" y="453"/>
                    <a:pt x="603" y="394"/>
                    <a:pt x="530" y="394"/>
                  </a:cubicBezTo>
                  <a:cubicBezTo>
                    <a:pt x="526" y="394"/>
                    <a:pt x="523" y="394"/>
                    <a:pt x="519" y="394"/>
                  </a:cubicBezTo>
                  <a:cubicBezTo>
                    <a:pt x="427" y="403"/>
                    <a:pt x="9" y="562"/>
                    <a:pt x="9" y="562"/>
                  </a:cubicBezTo>
                  <a:cubicBezTo>
                    <a:pt x="9" y="562"/>
                    <a:pt x="1" y="712"/>
                    <a:pt x="51" y="813"/>
                  </a:cubicBezTo>
                  <a:cubicBezTo>
                    <a:pt x="109" y="913"/>
                    <a:pt x="201" y="997"/>
                    <a:pt x="226" y="1106"/>
                  </a:cubicBezTo>
                  <a:cubicBezTo>
                    <a:pt x="252" y="1206"/>
                    <a:pt x="436" y="1340"/>
                    <a:pt x="436" y="1340"/>
                  </a:cubicBezTo>
                  <a:cubicBezTo>
                    <a:pt x="436" y="1340"/>
                    <a:pt x="737" y="1214"/>
                    <a:pt x="837" y="1156"/>
                  </a:cubicBezTo>
                  <a:cubicBezTo>
                    <a:pt x="854" y="1147"/>
                    <a:pt x="887" y="1145"/>
                    <a:pt x="932" y="1145"/>
                  </a:cubicBezTo>
                  <a:cubicBezTo>
                    <a:pt x="1026" y="1145"/>
                    <a:pt x="1174" y="1157"/>
                    <a:pt x="1338" y="1157"/>
                  </a:cubicBezTo>
                  <a:cubicBezTo>
                    <a:pt x="1571" y="1157"/>
                    <a:pt x="1838" y="1132"/>
                    <a:pt x="2034" y="1014"/>
                  </a:cubicBezTo>
                  <a:cubicBezTo>
                    <a:pt x="2436" y="779"/>
                    <a:pt x="2495" y="394"/>
                    <a:pt x="2419" y="210"/>
                  </a:cubicBezTo>
                  <a:cubicBezTo>
                    <a:pt x="2376" y="109"/>
                    <a:pt x="2219" y="1"/>
                    <a:pt x="1934" y="1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83"/>
            <p:cNvSpPr/>
            <p:nvPr/>
          </p:nvSpPr>
          <p:spPr>
            <a:xfrm>
              <a:off x="5589600" y="1545525"/>
              <a:ext cx="56525" cy="49000"/>
            </a:xfrm>
            <a:custGeom>
              <a:rect b="b" l="l" r="r" t="t"/>
              <a:pathLst>
                <a:path extrusionOk="0" h="1960" w="2261">
                  <a:moveTo>
                    <a:pt x="1942" y="0"/>
                  </a:moveTo>
                  <a:cubicBezTo>
                    <a:pt x="1927" y="0"/>
                    <a:pt x="1912" y="4"/>
                    <a:pt x="1901" y="12"/>
                  </a:cubicBezTo>
                  <a:cubicBezTo>
                    <a:pt x="1783" y="71"/>
                    <a:pt x="1516" y="213"/>
                    <a:pt x="1457" y="263"/>
                  </a:cubicBezTo>
                  <a:cubicBezTo>
                    <a:pt x="1382" y="330"/>
                    <a:pt x="1348" y="523"/>
                    <a:pt x="1172" y="623"/>
                  </a:cubicBezTo>
                  <a:cubicBezTo>
                    <a:pt x="1005" y="723"/>
                    <a:pt x="603" y="707"/>
                    <a:pt x="302" y="958"/>
                  </a:cubicBezTo>
                  <a:cubicBezTo>
                    <a:pt x="1" y="1217"/>
                    <a:pt x="118" y="1493"/>
                    <a:pt x="168" y="1611"/>
                  </a:cubicBezTo>
                  <a:cubicBezTo>
                    <a:pt x="245" y="1771"/>
                    <a:pt x="648" y="1959"/>
                    <a:pt x="865" y="1959"/>
                  </a:cubicBezTo>
                  <a:cubicBezTo>
                    <a:pt x="885" y="1959"/>
                    <a:pt x="905" y="1957"/>
                    <a:pt x="921" y="1954"/>
                  </a:cubicBezTo>
                  <a:cubicBezTo>
                    <a:pt x="1398" y="1845"/>
                    <a:pt x="1683" y="1050"/>
                    <a:pt x="1800" y="1016"/>
                  </a:cubicBezTo>
                  <a:cubicBezTo>
                    <a:pt x="1917" y="974"/>
                    <a:pt x="2227" y="832"/>
                    <a:pt x="2227" y="832"/>
                  </a:cubicBezTo>
                  <a:cubicBezTo>
                    <a:pt x="2227" y="832"/>
                    <a:pt x="2260" y="598"/>
                    <a:pt x="2202" y="506"/>
                  </a:cubicBezTo>
                  <a:cubicBezTo>
                    <a:pt x="2143" y="422"/>
                    <a:pt x="2143" y="288"/>
                    <a:pt x="2110" y="188"/>
                  </a:cubicBezTo>
                  <a:cubicBezTo>
                    <a:pt x="2093" y="121"/>
                    <a:pt x="2035" y="62"/>
                    <a:pt x="1993" y="20"/>
                  </a:cubicBezTo>
                  <a:cubicBezTo>
                    <a:pt x="1979" y="7"/>
                    <a:pt x="1960" y="0"/>
                    <a:pt x="1942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83"/>
            <p:cNvSpPr/>
            <p:nvPr/>
          </p:nvSpPr>
          <p:spPr>
            <a:xfrm>
              <a:off x="5606975" y="1443500"/>
              <a:ext cx="12150" cy="5950"/>
            </a:xfrm>
            <a:custGeom>
              <a:rect b="b" l="l" r="r" t="t"/>
              <a:pathLst>
                <a:path extrusionOk="0" h="238" w="486">
                  <a:moveTo>
                    <a:pt x="486" y="0"/>
                  </a:moveTo>
                  <a:lnTo>
                    <a:pt x="0" y="84"/>
                  </a:lnTo>
                  <a:cubicBezTo>
                    <a:pt x="0" y="84"/>
                    <a:pt x="73" y="237"/>
                    <a:pt x="233" y="237"/>
                  </a:cubicBezTo>
                  <a:cubicBezTo>
                    <a:pt x="244" y="237"/>
                    <a:pt x="256" y="236"/>
                    <a:pt x="268" y="235"/>
                  </a:cubicBezTo>
                  <a:cubicBezTo>
                    <a:pt x="461" y="201"/>
                    <a:pt x="486" y="0"/>
                    <a:pt x="486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83"/>
            <p:cNvSpPr/>
            <p:nvPr/>
          </p:nvSpPr>
          <p:spPr>
            <a:xfrm>
              <a:off x="5623700" y="1440775"/>
              <a:ext cx="12375" cy="17600"/>
            </a:xfrm>
            <a:custGeom>
              <a:rect b="b" l="l" r="r" t="t"/>
              <a:pathLst>
                <a:path extrusionOk="0" h="704" w="495">
                  <a:moveTo>
                    <a:pt x="495" y="1"/>
                  </a:moveTo>
                  <a:lnTo>
                    <a:pt x="1" y="84"/>
                  </a:lnTo>
                  <a:lnTo>
                    <a:pt x="101" y="704"/>
                  </a:lnTo>
                  <a:cubicBezTo>
                    <a:pt x="101" y="704"/>
                    <a:pt x="252" y="561"/>
                    <a:pt x="235" y="427"/>
                  </a:cubicBezTo>
                  <a:cubicBezTo>
                    <a:pt x="219" y="352"/>
                    <a:pt x="177" y="277"/>
                    <a:pt x="143" y="218"/>
                  </a:cubicBezTo>
                  <a:lnTo>
                    <a:pt x="143" y="218"/>
                  </a:lnTo>
                  <a:cubicBezTo>
                    <a:pt x="174" y="230"/>
                    <a:pt x="205" y="238"/>
                    <a:pt x="238" y="238"/>
                  </a:cubicBezTo>
                  <a:cubicBezTo>
                    <a:pt x="251" y="238"/>
                    <a:pt x="264" y="237"/>
                    <a:pt x="277" y="235"/>
                  </a:cubicBezTo>
                  <a:cubicBezTo>
                    <a:pt x="461" y="201"/>
                    <a:pt x="495" y="1"/>
                    <a:pt x="495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83"/>
            <p:cNvSpPr/>
            <p:nvPr/>
          </p:nvSpPr>
          <p:spPr>
            <a:xfrm>
              <a:off x="5617425" y="1462725"/>
              <a:ext cx="14900" cy="3400"/>
            </a:xfrm>
            <a:custGeom>
              <a:rect b="b" l="l" r="r" t="t"/>
              <a:pathLst>
                <a:path extrusionOk="0" h="136" w="596">
                  <a:moveTo>
                    <a:pt x="355" y="0"/>
                  </a:moveTo>
                  <a:cubicBezTo>
                    <a:pt x="347" y="0"/>
                    <a:pt x="341" y="1"/>
                    <a:pt x="336" y="1"/>
                  </a:cubicBezTo>
                  <a:cubicBezTo>
                    <a:pt x="327" y="1"/>
                    <a:pt x="311" y="10"/>
                    <a:pt x="302" y="18"/>
                  </a:cubicBezTo>
                  <a:cubicBezTo>
                    <a:pt x="298" y="22"/>
                    <a:pt x="294" y="24"/>
                    <a:pt x="289" y="24"/>
                  </a:cubicBezTo>
                  <a:cubicBezTo>
                    <a:pt x="283" y="24"/>
                    <a:pt x="277" y="22"/>
                    <a:pt x="269" y="18"/>
                  </a:cubicBezTo>
                  <a:cubicBezTo>
                    <a:pt x="263" y="18"/>
                    <a:pt x="254" y="14"/>
                    <a:pt x="246" y="14"/>
                  </a:cubicBezTo>
                  <a:cubicBezTo>
                    <a:pt x="242" y="14"/>
                    <a:pt x="238" y="15"/>
                    <a:pt x="235" y="18"/>
                  </a:cubicBezTo>
                  <a:cubicBezTo>
                    <a:pt x="177" y="26"/>
                    <a:pt x="1" y="135"/>
                    <a:pt x="1" y="135"/>
                  </a:cubicBezTo>
                  <a:lnTo>
                    <a:pt x="277" y="85"/>
                  </a:lnTo>
                  <a:lnTo>
                    <a:pt x="319" y="85"/>
                  </a:lnTo>
                  <a:lnTo>
                    <a:pt x="595" y="35"/>
                  </a:lnTo>
                  <a:cubicBezTo>
                    <a:pt x="595" y="35"/>
                    <a:pt x="429" y="0"/>
                    <a:pt x="355" y="0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83"/>
            <p:cNvSpPr/>
            <p:nvPr/>
          </p:nvSpPr>
          <p:spPr>
            <a:xfrm>
              <a:off x="5604875" y="1423400"/>
              <a:ext cx="9225" cy="20400"/>
            </a:xfrm>
            <a:custGeom>
              <a:rect b="b" l="l" r="r" t="t"/>
              <a:pathLst>
                <a:path extrusionOk="0" h="816" w="369">
                  <a:moveTo>
                    <a:pt x="269" y="1"/>
                  </a:moveTo>
                  <a:lnTo>
                    <a:pt x="269" y="1"/>
                  </a:lnTo>
                  <a:cubicBezTo>
                    <a:pt x="268" y="1"/>
                    <a:pt x="135" y="135"/>
                    <a:pt x="68" y="277"/>
                  </a:cubicBezTo>
                  <a:cubicBezTo>
                    <a:pt x="1" y="428"/>
                    <a:pt x="34" y="704"/>
                    <a:pt x="34" y="704"/>
                  </a:cubicBezTo>
                  <a:lnTo>
                    <a:pt x="9" y="788"/>
                  </a:lnTo>
                  <a:cubicBezTo>
                    <a:pt x="9" y="801"/>
                    <a:pt x="15" y="815"/>
                    <a:pt x="30" y="815"/>
                  </a:cubicBezTo>
                  <a:cubicBezTo>
                    <a:pt x="34" y="815"/>
                    <a:pt x="38" y="814"/>
                    <a:pt x="43" y="813"/>
                  </a:cubicBezTo>
                  <a:lnTo>
                    <a:pt x="352" y="763"/>
                  </a:lnTo>
                  <a:cubicBezTo>
                    <a:pt x="369" y="763"/>
                    <a:pt x="369" y="737"/>
                    <a:pt x="352" y="737"/>
                  </a:cubicBezTo>
                  <a:lnTo>
                    <a:pt x="185" y="687"/>
                  </a:lnTo>
                  <a:cubicBezTo>
                    <a:pt x="185" y="687"/>
                    <a:pt x="135" y="470"/>
                    <a:pt x="151" y="311"/>
                  </a:cubicBezTo>
                  <a:cubicBezTo>
                    <a:pt x="176" y="143"/>
                    <a:pt x="268" y="1"/>
                    <a:pt x="26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6" name="Google Shape;1246;p83"/>
            <p:cNvSpPr/>
            <p:nvPr/>
          </p:nvSpPr>
          <p:spPr>
            <a:xfrm>
              <a:off x="5564075" y="1511300"/>
              <a:ext cx="10500" cy="40825"/>
            </a:xfrm>
            <a:custGeom>
              <a:rect b="b" l="l" r="r" t="t"/>
              <a:pathLst>
                <a:path extrusionOk="0" h="1633" w="420">
                  <a:moveTo>
                    <a:pt x="386" y="0"/>
                  </a:moveTo>
                  <a:cubicBezTo>
                    <a:pt x="386" y="0"/>
                    <a:pt x="1" y="335"/>
                    <a:pt x="26" y="812"/>
                  </a:cubicBezTo>
                  <a:cubicBezTo>
                    <a:pt x="51" y="1297"/>
                    <a:pt x="419" y="1632"/>
                    <a:pt x="419" y="1632"/>
                  </a:cubicBezTo>
                  <a:cubicBezTo>
                    <a:pt x="419" y="1632"/>
                    <a:pt x="302" y="1440"/>
                    <a:pt x="260" y="963"/>
                  </a:cubicBezTo>
                  <a:cubicBezTo>
                    <a:pt x="218" y="477"/>
                    <a:pt x="386" y="0"/>
                    <a:pt x="386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7" name="Google Shape;1247;p83"/>
            <p:cNvSpPr/>
            <p:nvPr/>
          </p:nvSpPr>
          <p:spPr>
            <a:xfrm>
              <a:off x="5591700" y="1559200"/>
              <a:ext cx="29525" cy="22200"/>
            </a:xfrm>
            <a:custGeom>
              <a:rect b="b" l="l" r="r" t="t"/>
              <a:pathLst>
                <a:path extrusionOk="0" h="888" w="1181">
                  <a:moveTo>
                    <a:pt x="1181" y="1"/>
                  </a:moveTo>
                  <a:cubicBezTo>
                    <a:pt x="1155" y="26"/>
                    <a:pt x="1130" y="51"/>
                    <a:pt x="1088" y="76"/>
                  </a:cubicBezTo>
                  <a:cubicBezTo>
                    <a:pt x="921" y="176"/>
                    <a:pt x="519" y="160"/>
                    <a:pt x="218" y="411"/>
                  </a:cubicBezTo>
                  <a:cubicBezTo>
                    <a:pt x="17" y="578"/>
                    <a:pt x="0" y="754"/>
                    <a:pt x="26" y="888"/>
                  </a:cubicBezTo>
                  <a:cubicBezTo>
                    <a:pt x="26" y="888"/>
                    <a:pt x="226" y="511"/>
                    <a:pt x="469" y="419"/>
                  </a:cubicBezTo>
                  <a:cubicBezTo>
                    <a:pt x="712" y="327"/>
                    <a:pt x="1063" y="227"/>
                    <a:pt x="1139" y="93"/>
                  </a:cubicBezTo>
                  <a:cubicBezTo>
                    <a:pt x="1155" y="68"/>
                    <a:pt x="1172" y="34"/>
                    <a:pt x="118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8" name="Google Shape;1248;p83"/>
            <p:cNvSpPr/>
            <p:nvPr/>
          </p:nvSpPr>
          <p:spPr>
            <a:xfrm>
              <a:off x="5635425" y="1584950"/>
              <a:ext cx="18650" cy="6550"/>
            </a:xfrm>
            <a:custGeom>
              <a:rect b="b" l="l" r="r" t="t"/>
              <a:pathLst>
                <a:path extrusionOk="0" h="262" w="746">
                  <a:moveTo>
                    <a:pt x="653" y="0"/>
                  </a:moveTo>
                  <a:lnTo>
                    <a:pt x="59" y="100"/>
                  </a:lnTo>
                  <a:cubicBezTo>
                    <a:pt x="26" y="100"/>
                    <a:pt x="1" y="142"/>
                    <a:pt x="1" y="176"/>
                  </a:cubicBezTo>
                  <a:lnTo>
                    <a:pt x="9" y="201"/>
                  </a:lnTo>
                  <a:cubicBezTo>
                    <a:pt x="16" y="237"/>
                    <a:pt x="43" y="261"/>
                    <a:pt x="71" y="261"/>
                  </a:cubicBezTo>
                  <a:cubicBezTo>
                    <a:pt x="76" y="261"/>
                    <a:pt x="80" y="261"/>
                    <a:pt x="84" y="259"/>
                  </a:cubicBezTo>
                  <a:lnTo>
                    <a:pt x="679" y="167"/>
                  </a:lnTo>
                  <a:cubicBezTo>
                    <a:pt x="720" y="159"/>
                    <a:pt x="746" y="126"/>
                    <a:pt x="737" y="84"/>
                  </a:cubicBezTo>
                  <a:lnTo>
                    <a:pt x="729" y="59"/>
                  </a:lnTo>
                  <a:cubicBezTo>
                    <a:pt x="729" y="25"/>
                    <a:pt x="687" y="0"/>
                    <a:pt x="653" y="0"/>
                  </a:cubicBezTo>
                  <a:close/>
                </a:path>
              </a:pathLst>
            </a:custGeom>
            <a:solidFill>
              <a:srgbClr val="FFC94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9" name="Google Shape;1249;p83"/>
            <p:cNvSpPr/>
            <p:nvPr/>
          </p:nvSpPr>
          <p:spPr>
            <a:xfrm>
              <a:off x="5563875" y="1516950"/>
              <a:ext cx="27225" cy="63000"/>
            </a:xfrm>
            <a:custGeom>
              <a:rect b="b" l="l" r="r" t="t"/>
              <a:pathLst>
                <a:path extrusionOk="0" h="2520" w="1089">
                  <a:moveTo>
                    <a:pt x="201" y="0"/>
                  </a:moveTo>
                  <a:cubicBezTo>
                    <a:pt x="201" y="0"/>
                    <a:pt x="0" y="276"/>
                    <a:pt x="42" y="678"/>
                  </a:cubicBezTo>
                  <a:cubicBezTo>
                    <a:pt x="84" y="1080"/>
                    <a:pt x="954" y="2519"/>
                    <a:pt x="954" y="2519"/>
                  </a:cubicBezTo>
                  <a:cubicBezTo>
                    <a:pt x="954" y="2519"/>
                    <a:pt x="1088" y="2042"/>
                    <a:pt x="980" y="1791"/>
                  </a:cubicBezTo>
                  <a:cubicBezTo>
                    <a:pt x="871" y="1548"/>
                    <a:pt x="477" y="1465"/>
                    <a:pt x="402" y="1381"/>
                  </a:cubicBezTo>
                  <a:cubicBezTo>
                    <a:pt x="335" y="1297"/>
                    <a:pt x="218" y="946"/>
                    <a:pt x="218" y="946"/>
                  </a:cubicBezTo>
                  <a:lnTo>
                    <a:pt x="201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0" name="Google Shape;1250;p83"/>
            <p:cNvSpPr/>
            <p:nvPr/>
          </p:nvSpPr>
          <p:spPr>
            <a:xfrm>
              <a:off x="5620775" y="1469025"/>
              <a:ext cx="3800" cy="6100"/>
            </a:xfrm>
            <a:custGeom>
              <a:rect b="b" l="l" r="r" t="t"/>
              <a:pathLst>
                <a:path extrusionOk="0" h="244" w="152">
                  <a:moveTo>
                    <a:pt x="18" y="0"/>
                  </a:moveTo>
                  <a:cubicBezTo>
                    <a:pt x="9" y="0"/>
                    <a:pt x="1" y="9"/>
                    <a:pt x="9" y="17"/>
                  </a:cubicBezTo>
                  <a:lnTo>
                    <a:pt x="34" y="59"/>
                  </a:lnTo>
                  <a:cubicBezTo>
                    <a:pt x="43" y="76"/>
                    <a:pt x="43" y="93"/>
                    <a:pt x="34" y="109"/>
                  </a:cubicBezTo>
                  <a:cubicBezTo>
                    <a:pt x="26" y="126"/>
                    <a:pt x="9" y="159"/>
                    <a:pt x="26" y="193"/>
                  </a:cubicBezTo>
                  <a:cubicBezTo>
                    <a:pt x="51" y="243"/>
                    <a:pt x="151" y="243"/>
                    <a:pt x="151" y="243"/>
                  </a:cubicBezTo>
                  <a:cubicBezTo>
                    <a:pt x="151" y="243"/>
                    <a:pt x="110" y="185"/>
                    <a:pt x="101" y="143"/>
                  </a:cubicBezTo>
                  <a:cubicBezTo>
                    <a:pt x="93" y="101"/>
                    <a:pt x="126" y="67"/>
                    <a:pt x="126" y="67"/>
                  </a:cubicBezTo>
                  <a:lnTo>
                    <a:pt x="135" y="59"/>
                  </a:lnTo>
                  <a:cubicBezTo>
                    <a:pt x="143" y="42"/>
                    <a:pt x="135" y="26"/>
                    <a:pt x="126" y="26"/>
                  </a:cubicBezTo>
                  <a:lnTo>
                    <a:pt x="18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1" name="Google Shape;1251;p83"/>
            <p:cNvSpPr/>
            <p:nvPr/>
          </p:nvSpPr>
          <p:spPr>
            <a:xfrm>
              <a:off x="5623700" y="1437125"/>
              <a:ext cx="4425" cy="3675"/>
            </a:xfrm>
            <a:custGeom>
              <a:rect b="b" l="l" r="r" t="t"/>
              <a:pathLst>
                <a:path extrusionOk="0" h="147" w="177">
                  <a:moveTo>
                    <a:pt x="42" y="1"/>
                  </a:moveTo>
                  <a:cubicBezTo>
                    <a:pt x="24" y="1"/>
                    <a:pt x="9" y="15"/>
                    <a:pt x="9" y="38"/>
                  </a:cubicBezTo>
                  <a:lnTo>
                    <a:pt x="1" y="122"/>
                  </a:lnTo>
                  <a:cubicBezTo>
                    <a:pt x="1" y="138"/>
                    <a:pt x="9" y="147"/>
                    <a:pt x="26" y="147"/>
                  </a:cubicBezTo>
                  <a:lnTo>
                    <a:pt x="135" y="130"/>
                  </a:lnTo>
                  <a:cubicBezTo>
                    <a:pt x="168" y="122"/>
                    <a:pt x="177" y="80"/>
                    <a:pt x="152" y="63"/>
                  </a:cubicBezTo>
                  <a:lnTo>
                    <a:pt x="68" y="13"/>
                  </a:lnTo>
                  <a:cubicBezTo>
                    <a:pt x="60" y="4"/>
                    <a:pt x="50" y="1"/>
                    <a:pt x="42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2" name="Google Shape;1252;p83"/>
            <p:cNvSpPr/>
            <p:nvPr/>
          </p:nvSpPr>
          <p:spPr>
            <a:xfrm>
              <a:off x="5625375" y="1805675"/>
              <a:ext cx="6950" cy="9025"/>
            </a:xfrm>
            <a:custGeom>
              <a:rect b="b" l="l" r="r" t="t"/>
              <a:pathLst>
                <a:path extrusionOk="0" h="361" w="278">
                  <a:moveTo>
                    <a:pt x="227" y="1"/>
                  </a:moveTo>
                  <a:lnTo>
                    <a:pt x="1" y="42"/>
                  </a:lnTo>
                  <a:lnTo>
                    <a:pt x="51" y="361"/>
                  </a:lnTo>
                  <a:lnTo>
                    <a:pt x="277" y="327"/>
                  </a:lnTo>
                  <a:lnTo>
                    <a:pt x="227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3" name="Google Shape;1253;p83"/>
            <p:cNvSpPr/>
            <p:nvPr/>
          </p:nvSpPr>
          <p:spPr>
            <a:xfrm>
              <a:off x="5607600" y="1802525"/>
              <a:ext cx="147750" cy="30675"/>
            </a:xfrm>
            <a:custGeom>
              <a:rect b="b" l="l" r="r" t="t"/>
              <a:pathLst>
                <a:path extrusionOk="0" h="1227" w="5910">
                  <a:moveTo>
                    <a:pt x="5750" y="0"/>
                  </a:moveTo>
                  <a:cubicBezTo>
                    <a:pt x="5744" y="0"/>
                    <a:pt x="5739" y="0"/>
                    <a:pt x="5733" y="1"/>
                  </a:cubicBezTo>
                  <a:lnTo>
                    <a:pt x="118" y="905"/>
                  </a:lnTo>
                  <a:cubicBezTo>
                    <a:pt x="51" y="913"/>
                    <a:pt x="1" y="980"/>
                    <a:pt x="9" y="1056"/>
                  </a:cubicBezTo>
                  <a:lnTo>
                    <a:pt x="17" y="1114"/>
                  </a:lnTo>
                  <a:cubicBezTo>
                    <a:pt x="32" y="1180"/>
                    <a:pt x="84" y="1226"/>
                    <a:pt x="147" y="1226"/>
                  </a:cubicBezTo>
                  <a:cubicBezTo>
                    <a:pt x="157" y="1226"/>
                    <a:pt x="166" y="1225"/>
                    <a:pt x="176" y="1223"/>
                  </a:cubicBezTo>
                  <a:lnTo>
                    <a:pt x="5792" y="328"/>
                  </a:lnTo>
                  <a:cubicBezTo>
                    <a:pt x="5859" y="311"/>
                    <a:pt x="5909" y="244"/>
                    <a:pt x="5901" y="168"/>
                  </a:cubicBezTo>
                  <a:lnTo>
                    <a:pt x="5893" y="110"/>
                  </a:lnTo>
                  <a:cubicBezTo>
                    <a:pt x="5877" y="48"/>
                    <a:pt x="5818" y="0"/>
                    <a:pt x="5750" y="0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4" name="Google Shape;1254;p83"/>
            <p:cNvSpPr/>
            <p:nvPr/>
          </p:nvSpPr>
          <p:spPr>
            <a:xfrm>
              <a:off x="5617850" y="1866325"/>
              <a:ext cx="147750" cy="30675"/>
            </a:xfrm>
            <a:custGeom>
              <a:rect b="b" l="l" r="r" t="t"/>
              <a:pathLst>
                <a:path extrusionOk="0" h="1227" w="5910">
                  <a:moveTo>
                    <a:pt x="5750" y="1"/>
                  </a:moveTo>
                  <a:cubicBezTo>
                    <a:pt x="5745" y="1"/>
                    <a:pt x="5739" y="1"/>
                    <a:pt x="5734" y="2"/>
                  </a:cubicBezTo>
                  <a:lnTo>
                    <a:pt x="118" y="906"/>
                  </a:lnTo>
                  <a:cubicBezTo>
                    <a:pt x="42" y="914"/>
                    <a:pt x="1" y="981"/>
                    <a:pt x="9" y="1056"/>
                  </a:cubicBezTo>
                  <a:lnTo>
                    <a:pt x="17" y="1115"/>
                  </a:lnTo>
                  <a:cubicBezTo>
                    <a:pt x="32" y="1180"/>
                    <a:pt x="84" y="1227"/>
                    <a:pt x="142" y="1227"/>
                  </a:cubicBezTo>
                  <a:cubicBezTo>
                    <a:pt x="151" y="1227"/>
                    <a:pt x="159" y="1226"/>
                    <a:pt x="168" y="1224"/>
                  </a:cubicBezTo>
                  <a:lnTo>
                    <a:pt x="5784" y="328"/>
                  </a:lnTo>
                  <a:cubicBezTo>
                    <a:pt x="5859" y="311"/>
                    <a:pt x="5909" y="244"/>
                    <a:pt x="5901" y="169"/>
                  </a:cubicBezTo>
                  <a:lnTo>
                    <a:pt x="5893" y="111"/>
                  </a:lnTo>
                  <a:cubicBezTo>
                    <a:pt x="5877" y="48"/>
                    <a:pt x="5818" y="1"/>
                    <a:pt x="5750" y="1"/>
                  </a:cubicBezTo>
                  <a:close/>
                </a:path>
              </a:pathLst>
            </a:custGeom>
            <a:solidFill>
              <a:srgbClr val="303038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5" name="Google Shape;1255;p83"/>
            <p:cNvSpPr/>
            <p:nvPr/>
          </p:nvSpPr>
          <p:spPr>
            <a:xfrm>
              <a:off x="5736500" y="1803575"/>
              <a:ext cx="9425" cy="9250"/>
            </a:xfrm>
            <a:custGeom>
              <a:rect b="b" l="l" r="r" t="t"/>
              <a:pathLst>
                <a:path extrusionOk="0" h="370" w="377">
                  <a:moveTo>
                    <a:pt x="326" y="1"/>
                  </a:moveTo>
                  <a:lnTo>
                    <a:pt x="0" y="51"/>
                  </a:lnTo>
                  <a:lnTo>
                    <a:pt x="59" y="369"/>
                  </a:lnTo>
                  <a:lnTo>
                    <a:pt x="377" y="319"/>
                  </a:lnTo>
                  <a:lnTo>
                    <a:pt x="326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6" name="Google Shape;1256;p83"/>
            <p:cNvSpPr/>
            <p:nvPr/>
          </p:nvSpPr>
          <p:spPr>
            <a:xfrm>
              <a:off x="5746750" y="1867400"/>
              <a:ext cx="9425" cy="9225"/>
            </a:xfrm>
            <a:custGeom>
              <a:rect b="b" l="l" r="r" t="t"/>
              <a:pathLst>
                <a:path extrusionOk="0" h="369" w="377">
                  <a:moveTo>
                    <a:pt x="327" y="1"/>
                  </a:moveTo>
                  <a:lnTo>
                    <a:pt x="0" y="51"/>
                  </a:lnTo>
                  <a:lnTo>
                    <a:pt x="50" y="369"/>
                  </a:lnTo>
                  <a:lnTo>
                    <a:pt x="377" y="319"/>
                  </a:lnTo>
                  <a:lnTo>
                    <a:pt x="327" y="1"/>
                  </a:lnTo>
                  <a:close/>
                </a:path>
              </a:pathLst>
            </a:custGeom>
            <a:solidFill>
              <a:srgbClr val="23232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7" name="Google Shape;1257;p83"/>
            <p:cNvSpPr/>
            <p:nvPr/>
          </p:nvSpPr>
          <p:spPr>
            <a:xfrm>
              <a:off x="5479125" y="1653050"/>
              <a:ext cx="241900" cy="280650"/>
            </a:xfrm>
            <a:custGeom>
              <a:rect b="b" l="l" r="r" t="t"/>
              <a:pathLst>
                <a:path extrusionOk="0" h="11226" w="9676">
                  <a:moveTo>
                    <a:pt x="8303" y="1"/>
                  </a:moveTo>
                  <a:cubicBezTo>
                    <a:pt x="7500" y="1"/>
                    <a:pt x="6210" y="188"/>
                    <a:pt x="5951" y="306"/>
                  </a:cubicBezTo>
                  <a:cubicBezTo>
                    <a:pt x="5583" y="473"/>
                    <a:pt x="4955" y="2607"/>
                    <a:pt x="4495" y="3260"/>
                  </a:cubicBezTo>
                  <a:cubicBezTo>
                    <a:pt x="4035" y="3921"/>
                    <a:pt x="2922" y="4867"/>
                    <a:pt x="1725" y="5394"/>
                  </a:cubicBezTo>
                  <a:cubicBezTo>
                    <a:pt x="528" y="5930"/>
                    <a:pt x="202" y="7395"/>
                    <a:pt x="202" y="7395"/>
                  </a:cubicBezTo>
                  <a:cubicBezTo>
                    <a:pt x="202" y="7395"/>
                    <a:pt x="1" y="7980"/>
                    <a:pt x="202" y="9420"/>
                  </a:cubicBezTo>
                  <a:cubicBezTo>
                    <a:pt x="403" y="10859"/>
                    <a:pt x="1398" y="11119"/>
                    <a:pt x="1398" y="11119"/>
                  </a:cubicBezTo>
                  <a:cubicBezTo>
                    <a:pt x="1398" y="11119"/>
                    <a:pt x="1580" y="11226"/>
                    <a:pt x="1933" y="11226"/>
                  </a:cubicBezTo>
                  <a:cubicBezTo>
                    <a:pt x="2357" y="11226"/>
                    <a:pt x="3030" y="11071"/>
                    <a:pt x="3934" y="10391"/>
                  </a:cubicBezTo>
                  <a:cubicBezTo>
                    <a:pt x="5600" y="9152"/>
                    <a:pt x="5784" y="6122"/>
                    <a:pt x="5784" y="6122"/>
                  </a:cubicBezTo>
                  <a:cubicBezTo>
                    <a:pt x="5784" y="6122"/>
                    <a:pt x="9081" y="4733"/>
                    <a:pt x="9374" y="4298"/>
                  </a:cubicBezTo>
                  <a:cubicBezTo>
                    <a:pt x="9676" y="3863"/>
                    <a:pt x="9374" y="3695"/>
                    <a:pt x="9374" y="3695"/>
                  </a:cubicBezTo>
                  <a:cubicBezTo>
                    <a:pt x="9374" y="3695"/>
                    <a:pt x="9575" y="3335"/>
                    <a:pt x="9559" y="2967"/>
                  </a:cubicBezTo>
                  <a:cubicBezTo>
                    <a:pt x="9533" y="2599"/>
                    <a:pt x="9374" y="2406"/>
                    <a:pt x="9374" y="2406"/>
                  </a:cubicBezTo>
                  <a:cubicBezTo>
                    <a:pt x="9374" y="2406"/>
                    <a:pt x="9609" y="2172"/>
                    <a:pt x="9542" y="1770"/>
                  </a:cubicBezTo>
                  <a:cubicBezTo>
                    <a:pt x="9475" y="1377"/>
                    <a:pt x="9182" y="1009"/>
                    <a:pt x="9182" y="1009"/>
                  </a:cubicBezTo>
                  <a:cubicBezTo>
                    <a:pt x="9182" y="1009"/>
                    <a:pt x="9115" y="406"/>
                    <a:pt x="8948" y="122"/>
                  </a:cubicBezTo>
                  <a:cubicBezTo>
                    <a:pt x="8898" y="34"/>
                    <a:pt x="8644" y="1"/>
                    <a:pt x="8303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8" name="Google Shape;1258;p83"/>
            <p:cNvSpPr/>
            <p:nvPr/>
          </p:nvSpPr>
          <p:spPr>
            <a:xfrm>
              <a:off x="5671000" y="973150"/>
              <a:ext cx="213850" cy="309050"/>
            </a:xfrm>
            <a:custGeom>
              <a:rect b="b" l="l" r="r" t="t"/>
              <a:pathLst>
                <a:path extrusionOk="0" h="12362" w="8554">
                  <a:moveTo>
                    <a:pt x="4311" y="0"/>
                  </a:moveTo>
                  <a:cubicBezTo>
                    <a:pt x="770" y="0"/>
                    <a:pt x="310" y="1959"/>
                    <a:pt x="176" y="3264"/>
                  </a:cubicBezTo>
                  <a:cubicBezTo>
                    <a:pt x="0" y="4913"/>
                    <a:pt x="42" y="7951"/>
                    <a:pt x="720" y="9859"/>
                  </a:cubicBezTo>
                  <a:cubicBezTo>
                    <a:pt x="1406" y="11767"/>
                    <a:pt x="3131" y="12362"/>
                    <a:pt x="4177" y="12362"/>
                  </a:cubicBezTo>
                  <a:cubicBezTo>
                    <a:pt x="5223" y="12362"/>
                    <a:pt x="6679" y="11860"/>
                    <a:pt x="7365" y="10495"/>
                  </a:cubicBezTo>
                  <a:cubicBezTo>
                    <a:pt x="8043" y="9131"/>
                    <a:pt x="8554" y="5089"/>
                    <a:pt x="8453" y="3264"/>
                  </a:cubicBezTo>
                  <a:cubicBezTo>
                    <a:pt x="8378" y="1950"/>
                    <a:pt x="7851" y="0"/>
                    <a:pt x="43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83"/>
            <p:cNvSpPr/>
            <p:nvPr/>
          </p:nvSpPr>
          <p:spPr>
            <a:xfrm>
              <a:off x="5666400" y="966350"/>
              <a:ext cx="227250" cy="163325"/>
            </a:xfrm>
            <a:custGeom>
              <a:rect b="b" l="l" r="r" t="t"/>
              <a:pathLst>
                <a:path extrusionOk="0" h="6533" w="9090">
                  <a:moveTo>
                    <a:pt x="4690" y="1"/>
                  </a:moveTo>
                  <a:cubicBezTo>
                    <a:pt x="3883" y="1"/>
                    <a:pt x="3223" y="148"/>
                    <a:pt x="2620" y="314"/>
                  </a:cubicBezTo>
                  <a:cubicBezTo>
                    <a:pt x="1557" y="607"/>
                    <a:pt x="754" y="1503"/>
                    <a:pt x="494" y="2055"/>
                  </a:cubicBezTo>
                  <a:cubicBezTo>
                    <a:pt x="0" y="3051"/>
                    <a:pt x="276" y="5511"/>
                    <a:pt x="276" y="5511"/>
                  </a:cubicBezTo>
                  <a:cubicBezTo>
                    <a:pt x="276" y="5511"/>
                    <a:pt x="1381" y="3905"/>
                    <a:pt x="1867" y="2875"/>
                  </a:cubicBezTo>
                  <a:cubicBezTo>
                    <a:pt x="2352" y="1846"/>
                    <a:pt x="2620" y="1176"/>
                    <a:pt x="2620" y="1176"/>
                  </a:cubicBezTo>
                  <a:cubicBezTo>
                    <a:pt x="2620" y="1176"/>
                    <a:pt x="3775" y="2875"/>
                    <a:pt x="5725" y="4624"/>
                  </a:cubicBezTo>
                  <a:cubicBezTo>
                    <a:pt x="7675" y="6373"/>
                    <a:pt x="8579" y="6532"/>
                    <a:pt x="8579" y="6532"/>
                  </a:cubicBezTo>
                  <a:cubicBezTo>
                    <a:pt x="8579" y="6532"/>
                    <a:pt x="9089" y="5394"/>
                    <a:pt x="9089" y="4365"/>
                  </a:cubicBezTo>
                  <a:cubicBezTo>
                    <a:pt x="9089" y="3335"/>
                    <a:pt x="8738" y="850"/>
                    <a:pt x="6830" y="314"/>
                  </a:cubicBezTo>
                  <a:cubicBezTo>
                    <a:pt x="6004" y="86"/>
                    <a:pt x="5304" y="1"/>
                    <a:pt x="4690" y="1"/>
                  </a:cubicBezTo>
                  <a:close/>
                </a:path>
              </a:pathLst>
            </a:custGeom>
            <a:solidFill>
              <a:srgbClr val="E68C1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83"/>
            <p:cNvSpPr/>
            <p:nvPr/>
          </p:nvSpPr>
          <p:spPr>
            <a:xfrm>
              <a:off x="5634175" y="1100650"/>
              <a:ext cx="67825" cy="85025"/>
            </a:xfrm>
            <a:custGeom>
              <a:rect b="b" l="l" r="r" t="t"/>
              <a:pathLst>
                <a:path extrusionOk="0" h="3401" w="2713">
                  <a:moveTo>
                    <a:pt x="1077" y="0"/>
                  </a:moveTo>
                  <a:cubicBezTo>
                    <a:pt x="1005" y="0"/>
                    <a:pt x="933" y="10"/>
                    <a:pt x="862" y="31"/>
                  </a:cubicBezTo>
                  <a:cubicBezTo>
                    <a:pt x="268" y="206"/>
                    <a:pt x="0" y="1094"/>
                    <a:pt x="268" y="2014"/>
                  </a:cubicBezTo>
                  <a:cubicBezTo>
                    <a:pt x="512" y="2835"/>
                    <a:pt x="1089" y="3400"/>
                    <a:pt x="1630" y="3400"/>
                  </a:cubicBezTo>
                  <a:cubicBezTo>
                    <a:pt x="1701" y="3400"/>
                    <a:pt x="1772" y="3391"/>
                    <a:pt x="1842" y="3370"/>
                  </a:cubicBezTo>
                  <a:cubicBezTo>
                    <a:pt x="2444" y="3194"/>
                    <a:pt x="2712" y="2307"/>
                    <a:pt x="2436" y="1386"/>
                  </a:cubicBezTo>
                  <a:cubicBezTo>
                    <a:pt x="2199" y="566"/>
                    <a:pt x="1623" y="0"/>
                    <a:pt x="1077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1" name="Google Shape;1261;p83"/>
          <p:cNvSpPr/>
          <p:nvPr/>
        </p:nvSpPr>
        <p:spPr>
          <a:xfrm>
            <a:off x="75" y="3560699"/>
            <a:ext cx="2750479" cy="1567451"/>
          </a:xfrm>
          <a:custGeom>
            <a:rect b="b" l="l" r="r" t="t"/>
            <a:pathLst>
              <a:path extrusionOk="0" h="25736" w="45162">
                <a:moveTo>
                  <a:pt x="13735" y="0"/>
                </a:moveTo>
                <a:cubicBezTo>
                  <a:pt x="8822" y="0"/>
                  <a:pt x="4169" y="1105"/>
                  <a:pt x="1" y="3080"/>
                </a:cubicBezTo>
                <a:lnTo>
                  <a:pt x="1" y="25736"/>
                </a:lnTo>
                <a:lnTo>
                  <a:pt x="45161" y="25736"/>
                </a:lnTo>
                <a:cubicBezTo>
                  <a:pt x="42232" y="11056"/>
                  <a:pt x="29276" y="0"/>
                  <a:pt x="13735" y="0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1619866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p84"/>
          <p:cNvSpPr txBox="1"/>
          <p:nvPr>
            <p:ph type="title"/>
          </p:nvPr>
        </p:nvSpPr>
        <p:spPr>
          <a:xfrm>
            <a:off x="2252075" y="1470675"/>
            <a:ext cx="4639800" cy="215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“</a:t>
            </a:r>
            <a:r>
              <a:rPr lang="en"/>
              <a:t>I’m very enthusiastic about the Academy Award because if there weren’t Oscars, we wouldn’t have as many good movies as we have now. </a:t>
            </a:r>
            <a:r>
              <a:rPr lang="en" sz="2400"/>
              <a:t>”</a:t>
            </a:r>
            <a:endParaRPr sz="2400"/>
          </a:p>
        </p:txBody>
      </p:sp>
      <p:sp>
        <p:nvSpPr>
          <p:cNvPr id="1267" name="Google Shape;1267;p84"/>
          <p:cNvSpPr txBox="1"/>
          <p:nvPr>
            <p:ph idx="2" type="title"/>
          </p:nvPr>
        </p:nvSpPr>
        <p:spPr>
          <a:xfrm>
            <a:off x="3087250" y="3783650"/>
            <a:ext cx="2973600" cy="5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—Robert Osborne</a:t>
            </a:r>
            <a:endParaRPr/>
          </a:p>
        </p:txBody>
      </p:sp>
      <p:sp>
        <p:nvSpPr>
          <p:cNvPr id="1268" name="Google Shape;1268;p84"/>
          <p:cNvSpPr/>
          <p:nvPr/>
        </p:nvSpPr>
        <p:spPr>
          <a:xfrm>
            <a:off x="1253243" y="1389325"/>
            <a:ext cx="1231424" cy="2356896"/>
          </a:xfrm>
          <a:custGeom>
            <a:rect b="b" l="l" r="r" t="t"/>
            <a:pathLst>
              <a:path extrusionOk="0" h="73653" w="38482">
                <a:moveTo>
                  <a:pt x="38350" y="69425"/>
                </a:moveTo>
                <a:cubicBezTo>
                  <a:pt x="38481" y="69259"/>
                  <a:pt x="38338" y="69056"/>
                  <a:pt x="38350" y="68711"/>
                </a:cubicBezTo>
                <a:cubicBezTo>
                  <a:pt x="38100" y="68675"/>
                  <a:pt x="35588" y="68628"/>
                  <a:pt x="35326" y="68604"/>
                </a:cubicBezTo>
                <a:cubicBezTo>
                  <a:pt x="35362" y="66473"/>
                  <a:pt x="34766" y="64544"/>
                  <a:pt x="33481" y="63044"/>
                </a:cubicBezTo>
                <a:cubicBezTo>
                  <a:pt x="32123" y="61460"/>
                  <a:pt x="30147" y="60567"/>
                  <a:pt x="27849" y="60317"/>
                </a:cubicBezTo>
                <a:cubicBezTo>
                  <a:pt x="27742" y="62615"/>
                  <a:pt x="28325" y="64699"/>
                  <a:pt x="29694" y="66306"/>
                </a:cubicBezTo>
                <a:cubicBezTo>
                  <a:pt x="30278" y="66997"/>
                  <a:pt x="31004" y="67568"/>
                  <a:pt x="31802" y="67985"/>
                </a:cubicBezTo>
                <a:cubicBezTo>
                  <a:pt x="30206" y="67509"/>
                  <a:pt x="28658" y="66901"/>
                  <a:pt x="27158" y="66175"/>
                </a:cubicBezTo>
                <a:cubicBezTo>
                  <a:pt x="27813" y="64056"/>
                  <a:pt x="27754" y="61960"/>
                  <a:pt x="26884" y="60127"/>
                </a:cubicBezTo>
                <a:cubicBezTo>
                  <a:pt x="25968" y="58234"/>
                  <a:pt x="24289" y="56852"/>
                  <a:pt x="22122" y="56043"/>
                </a:cubicBezTo>
                <a:cubicBezTo>
                  <a:pt x="21408" y="58234"/>
                  <a:pt x="21443" y="60401"/>
                  <a:pt x="22360" y="62294"/>
                </a:cubicBezTo>
                <a:cubicBezTo>
                  <a:pt x="22729" y="63056"/>
                  <a:pt x="23229" y="63746"/>
                  <a:pt x="23836" y="64353"/>
                </a:cubicBezTo>
                <a:cubicBezTo>
                  <a:pt x="22372" y="63425"/>
                  <a:pt x="20979" y="62389"/>
                  <a:pt x="19669" y="61270"/>
                </a:cubicBezTo>
                <a:cubicBezTo>
                  <a:pt x="20931" y="59353"/>
                  <a:pt x="21491" y="57269"/>
                  <a:pt x="21134" y="55198"/>
                </a:cubicBezTo>
                <a:cubicBezTo>
                  <a:pt x="20765" y="53126"/>
                  <a:pt x="19526" y="51352"/>
                  <a:pt x="17669" y="49995"/>
                </a:cubicBezTo>
                <a:cubicBezTo>
                  <a:pt x="16395" y="51911"/>
                  <a:pt x="15835" y="54007"/>
                  <a:pt x="16216" y="56079"/>
                </a:cubicBezTo>
                <a:cubicBezTo>
                  <a:pt x="16443" y="57353"/>
                  <a:pt x="17002" y="58543"/>
                  <a:pt x="17824" y="59543"/>
                </a:cubicBezTo>
                <a:cubicBezTo>
                  <a:pt x="16395" y="58103"/>
                  <a:pt x="15097" y="56543"/>
                  <a:pt x="13954" y="54876"/>
                </a:cubicBezTo>
                <a:cubicBezTo>
                  <a:pt x="14157" y="54662"/>
                  <a:pt x="14133" y="54686"/>
                  <a:pt x="14526" y="54257"/>
                </a:cubicBezTo>
                <a:cubicBezTo>
                  <a:pt x="15895" y="52828"/>
                  <a:pt x="16728" y="51149"/>
                  <a:pt x="16883" y="49304"/>
                </a:cubicBezTo>
                <a:cubicBezTo>
                  <a:pt x="17026" y="47208"/>
                  <a:pt x="16264" y="45184"/>
                  <a:pt x="14812" y="43398"/>
                </a:cubicBezTo>
                <a:cubicBezTo>
                  <a:pt x="13109" y="44946"/>
                  <a:pt x="12049" y="46827"/>
                  <a:pt x="11883" y="48923"/>
                </a:cubicBezTo>
                <a:cubicBezTo>
                  <a:pt x="11799" y="50280"/>
                  <a:pt x="12061" y="51626"/>
                  <a:pt x="12668" y="52840"/>
                </a:cubicBezTo>
                <a:cubicBezTo>
                  <a:pt x="12371" y="52316"/>
                  <a:pt x="12073" y="51780"/>
                  <a:pt x="11787" y="51245"/>
                </a:cubicBezTo>
                <a:cubicBezTo>
                  <a:pt x="11633" y="50828"/>
                  <a:pt x="11430" y="50423"/>
                  <a:pt x="11216" y="50042"/>
                </a:cubicBezTo>
                <a:cubicBezTo>
                  <a:pt x="10716" y="49006"/>
                  <a:pt x="10299" y="47947"/>
                  <a:pt x="9942" y="46863"/>
                </a:cubicBezTo>
                <a:cubicBezTo>
                  <a:pt x="10073" y="46816"/>
                  <a:pt x="10216" y="46768"/>
                  <a:pt x="10347" y="46708"/>
                </a:cubicBezTo>
                <a:cubicBezTo>
                  <a:pt x="12311" y="45911"/>
                  <a:pt x="13609" y="44232"/>
                  <a:pt x="14323" y="42398"/>
                </a:cubicBezTo>
                <a:cubicBezTo>
                  <a:pt x="15062" y="40434"/>
                  <a:pt x="14907" y="38267"/>
                  <a:pt x="14026" y="36148"/>
                </a:cubicBezTo>
                <a:cubicBezTo>
                  <a:pt x="11954" y="37148"/>
                  <a:pt x="10382" y="38648"/>
                  <a:pt x="9632" y="40612"/>
                </a:cubicBezTo>
                <a:cubicBezTo>
                  <a:pt x="9097" y="42041"/>
                  <a:pt x="9037" y="43565"/>
                  <a:pt x="9370" y="45113"/>
                </a:cubicBezTo>
                <a:cubicBezTo>
                  <a:pt x="8751" y="42922"/>
                  <a:pt x="8358" y="40660"/>
                  <a:pt x="8215" y="38386"/>
                </a:cubicBezTo>
                <a:cubicBezTo>
                  <a:pt x="10430" y="38053"/>
                  <a:pt x="12311" y="37088"/>
                  <a:pt x="13597" y="35481"/>
                </a:cubicBezTo>
                <a:cubicBezTo>
                  <a:pt x="14919" y="33826"/>
                  <a:pt x="15407" y="31719"/>
                  <a:pt x="15216" y="29433"/>
                </a:cubicBezTo>
                <a:cubicBezTo>
                  <a:pt x="12954" y="29754"/>
                  <a:pt x="10990" y="30718"/>
                  <a:pt x="9680" y="32361"/>
                </a:cubicBezTo>
                <a:cubicBezTo>
                  <a:pt x="8823" y="33469"/>
                  <a:pt x="8275" y="34790"/>
                  <a:pt x="8120" y="36183"/>
                </a:cubicBezTo>
                <a:cubicBezTo>
                  <a:pt x="8096" y="34850"/>
                  <a:pt x="8644" y="30147"/>
                  <a:pt x="8620" y="30230"/>
                </a:cubicBezTo>
                <a:cubicBezTo>
                  <a:pt x="10918" y="30409"/>
                  <a:pt x="13026" y="29873"/>
                  <a:pt x="14657" y="28551"/>
                </a:cubicBezTo>
                <a:cubicBezTo>
                  <a:pt x="16300" y="27230"/>
                  <a:pt x="17240" y="25277"/>
                  <a:pt x="17514" y="22991"/>
                </a:cubicBezTo>
                <a:cubicBezTo>
                  <a:pt x="15240" y="22813"/>
                  <a:pt x="12990" y="23456"/>
                  <a:pt x="11490" y="24670"/>
                </a:cubicBezTo>
                <a:cubicBezTo>
                  <a:pt x="10001" y="25885"/>
                  <a:pt x="9382" y="26873"/>
                  <a:pt x="8966" y="28659"/>
                </a:cubicBezTo>
                <a:cubicBezTo>
                  <a:pt x="9347" y="26825"/>
                  <a:pt x="9906" y="25039"/>
                  <a:pt x="10621" y="23313"/>
                </a:cubicBezTo>
                <a:cubicBezTo>
                  <a:pt x="12918" y="23491"/>
                  <a:pt x="15002" y="22956"/>
                  <a:pt x="16633" y="21634"/>
                </a:cubicBezTo>
                <a:cubicBezTo>
                  <a:pt x="18252" y="20312"/>
                  <a:pt x="19217" y="18360"/>
                  <a:pt x="19503" y="16074"/>
                </a:cubicBezTo>
                <a:cubicBezTo>
                  <a:pt x="17264" y="15907"/>
                  <a:pt x="15181" y="16407"/>
                  <a:pt x="13573" y="17681"/>
                </a:cubicBezTo>
                <a:cubicBezTo>
                  <a:pt x="14240" y="16657"/>
                  <a:pt x="14966" y="15657"/>
                  <a:pt x="15752" y="14705"/>
                </a:cubicBezTo>
                <a:cubicBezTo>
                  <a:pt x="16324" y="15002"/>
                  <a:pt x="16931" y="15240"/>
                  <a:pt x="17562" y="15407"/>
                </a:cubicBezTo>
                <a:cubicBezTo>
                  <a:pt x="19086" y="15776"/>
                  <a:pt x="20693" y="15669"/>
                  <a:pt x="22170" y="15109"/>
                </a:cubicBezTo>
                <a:cubicBezTo>
                  <a:pt x="24122" y="14359"/>
                  <a:pt x="25634" y="12812"/>
                  <a:pt x="26646" y="10740"/>
                </a:cubicBezTo>
                <a:cubicBezTo>
                  <a:pt x="24515" y="9847"/>
                  <a:pt x="22348" y="9680"/>
                  <a:pt x="20396" y="10430"/>
                </a:cubicBezTo>
                <a:cubicBezTo>
                  <a:pt x="20062" y="10549"/>
                  <a:pt x="19729" y="10692"/>
                  <a:pt x="19419" y="10871"/>
                </a:cubicBezTo>
                <a:cubicBezTo>
                  <a:pt x="20360" y="10049"/>
                  <a:pt x="21336" y="9275"/>
                  <a:pt x="22348" y="8561"/>
                </a:cubicBezTo>
                <a:cubicBezTo>
                  <a:pt x="24587" y="8906"/>
                  <a:pt x="26706" y="8537"/>
                  <a:pt x="28432" y="7358"/>
                </a:cubicBezTo>
                <a:cubicBezTo>
                  <a:pt x="30147" y="6168"/>
                  <a:pt x="31242" y="4287"/>
                  <a:pt x="31730" y="2036"/>
                </a:cubicBezTo>
                <a:cubicBezTo>
                  <a:pt x="29456" y="1679"/>
                  <a:pt x="27313" y="2036"/>
                  <a:pt x="25575" y="3239"/>
                </a:cubicBezTo>
                <a:cubicBezTo>
                  <a:pt x="23979" y="4346"/>
                  <a:pt x="22932" y="6037"/>
                  <a:pt x="22408" y="8073"/>
                </a:cubicBezTo>
                <a:cubicBezTo>
                  <a:pt x="21991" y="8359"/>
                  <a:pt x="21598" y="8632"/>
                  <a:pt x="21217" y="8930"/>
                </a:cubicBezTo>
                <a:cubicBezTo>
                  <a:pt x="21860" y="8120"/>
                  <a:pt x="22336" y="7180"/>
                  <a:pt x="22586" y="6180"/>
                </a:cubicBezTo>
                <a:cubicBezTo>
                  <a:pt x="23122" y="4144"/>
                  <a:pt x="22729" y="2013"/>
                  <a:pt x="21586" y="0"/>
                </a:cubicBezTo>
                <a:cubicBezTo>
                  <a:pt x="19645" y="1227"/>
                  <a:pt x="18264" y="2894"/>
                  <a:pt x="17752" y="4930"/>
                </a:cubicBezTo>
                <a:cubicBezTo>
                  <a:pt x="17240" y="6966"/>
                  <a:pt x="17609" y="9049"/>
                  <a:pt x="18717" y="11037"/>
                </a:cubicBezTo>
                <a:cubicBezTo>
                  <a:pt x="17943" y="11740"/>
                  <a:pt x="17217" y="12466"/>
                  <a:pt x="16538" y="13240"/>
                </a:cubicBezTo>
                <a:cubicBezTo>
                  <a:pt x="16967" y="12383"/>
                  <a:pt x="17217" y="11442"/>
                  <a:pt x="17276" y="10490"/>
                </a:cubicBezTo>
                <a:cubicBezTo>
                  <a:pt x="17443" y="8394"/>
                  <a:pt x="16657" y="6358"/>
                  <a:pt x="15204" y="4584"/>
                </a:cubicBezTo>
                <a:cubicBezTo>
                  <a:pt x="13514" y="6132"/>
                  <a:pt x="12442" y="8025"/>
                  <a:pt x="12299" y="10133"/>
                </a:cubicBezTo>
                <a:cubicBezTo>
                  <a:pt x="12145" y="12192"/>
                  <a:pt x="12895" y="14205"/>
                  <a:pt x="14323" y="15955"/>
                </a:cubicBezTo>
                <a:cubicBezTo>
                  <a:pt x="13704" y="16812"/>
                  <a:pt x="13121" y="17693"/>
                  <a:pt x="12573" y="18598"/>
                </a:cubicBezTo>
                <a:cubicBezTo>
                  <a:pt x="12895" y="17479"/>
                  <a:pt x="12942" y="16300"/>
                  <a:pt x="12704" y="15157"/>
                </a:cubicBezTo>
                <a:cubicBezTo>
                  <a:pt x="12275" y="13097"/>
                  <a:pt x="10990" y="11359"/>
                  <a:pt x="9085" y="10037"/>
                </a:cubicBezTo>
                <a:cubicBezTo>
                  <a:pt x="7870" y="11990"/>
                  <a:pt x="7370" y="14097"/>
                  <a:pt x="7799" y="16157"/>
                </a:cubicBezTo>
                <a:cubicBezTo>
                  <a:pt x="8192" y="18122"/>
                  <a:pt x="9406" y="19789"/>
                  <a:pt x="11144" y="21086"/>
                </a:cubicBezTo>
                <a:cubicBezTo>
                  <a:pt x="10751" y="22158"/>
                  <a:pt x="10287" y="23194"/>
                  <a:pt x="9870" y="24253"/>
                </a:cubicBezTo>
                <a:cubicBezTo>
                  <a:pt x="10097" y="22860"/>
                  <a:pt x="9906" y="21444"/>
                  <a:pt x="9347" y="20146"/>
                </a:cubicBezTo>
                <a:cubicBezTo>
                  <a:pt x="8513" y="18217"/>
                  <a:pt x="6894" y="16788"/>
                  <a:pt x="4763" y="15895"/>
                </a:cubicBezTo>
                <a:cubicBezTo>
                  <a:pt x="3977" y="18050"/>
                  <a:pt x="3929" y="20229"/>
                  <a:pt x="4763" y="22146"/>
                </a:cubicBezTo>
                <a:cubicBezTo>
                  <a:pt x="5584" y="24027"/>
                  <a:pt x="7144" y="25432"/>
                  <a:pt x="9204" y="26337"/>
                </a:cubicBezTo>
                <a:cubicBezTo>
                  <a:pt x="8882" y="27361"/>
                  <a:pt x="8620" y="28409"/>
                  <a:pt x="8418" y="29468"/>
                </a:cubicBezTo>
                <a:cubicBezTo>
                  <a:pt x="8311" y="28647"/>
                  <a:pt x="8049" y="27849"/>
                  <a:pt x="7680" y="27123"/>
                </a:cubicBezTo>
                <a:cubicBezTo>
                  <a:pt x="6703" y="25253"/>
                  <a:pt x="4977" y="23932"/>
                  <a:pt x="2786" y="23194"/>
                </a:cubicBezTo>
                <a:cubicBezTo>
                  <a:pt x="2167" y="25396"/>
                  <a:pt x="2262" y="27563"/>
                  <a:pt x="3239" y="29433"/>
                </a:cubicBezTo>
                <a:cubicBezTo>
                  <a:pt x="4167" y="31230"/>
                  <a:pt x="5810" y="32528"/>
                  <a:pt x="7906" y="33290"/>
                </a:cubicBezTo>
                <a:cubicBezTo>
                  <a:pt x="7823" y="34183"/>
                  <a:pt x="7775" y="35076"/>
                  <a:pt x="7775" y="35993"/>
                </a:cubicBezTo>
                <a:cubicBezTo>
                  <a:pt x="7442" y="34957"/>
                  <a:pt x="6882" y="34005"/>
                  <a:pt x="6144" y="33207"/>
                </a:cubicBezTo>
                <a:cubicBezTo>
                  <a:pt x="4715" y="31671"/>
                  <a:pt x="2691" y="30873"/>
                  <a:pt x="405" y="30730"/>
                </a:cubicBezTo>
                <a:cubicBezTo>
                  <a:pt x="381" y="33040"/>
                  <a:pt x="1048" y="35100"/>
                  <a:pt x="2489" y="36636"/>
                </a:cubicBezTo>
                <a:cubicBezTo>
                  <a:pt x="3858" y="38088"/>
                  <a:pt x="5751" y="38898"/>
                  <a:pt x="7918" y="39077"/>
                </a:cubicBezTo>
                <a:cubicBezTo>
                  <a:pt x="8025" y="40386"/>
                  <a:pt x="8215" y="41684"/>
                  <a:pt x="8489" y="42970"/>
                </a:cubicBezTo>
                <a:cubicBezTo>
                  <a:pt x="7954" y="41851"/>
                  <a:pt x="7132" y="40874"/>
                  <a:pt x="6120" y="40136"/>
                </a:cubicBezTo>
                <a:cubicBezTo>
                  <a:pt x="4405" y="38910"/>
                  <a:pt x="2286" y="38493"/>
                  <a:pt x="0" y="38815"/>
                </a:cubicBezTo>
                <a:cubicBezTo>
                  <a:pt x="429" y="41077"/>
                  <a:pt x="1488" y="42970"/>
                  <a:pt x="3191" y="44196"/>
                </a:cubicBezTo>
                <a:cubicBezTo>
                  <a:pt x="4858" y="45387"/>
                  <a:pt x="6930" y="45804"/>
                  <a:pt x="9132" y="45530"/>
                </a:cubicBezTo>
                <a:cubicBezTo>
                  <a:pt x="9144" y="45577"/>
                  <a:pt x="9144" y="45613"/>
                  <a:pt x="9168" y="45649"/>
                </a:cubicBezTo>
                <a:cubicBezTo>
                  <a:pt x="9454" y="46649"/>
                  <a:pt x="9787" y="47637"/>
                  <a:pt x="10168" y="48602"/>
                </a:cubicBezTo>
                <a:cubicBezTo>
                  <a:pt x="9644" y="48018"/>
                  <a:pt x="9037" y="47530"/>
                  <a:pt x="8358" y="47149"/>
                </a:cubicBezTo>
                <a:cubicBezTo>
                  <a:pt x="6537" y="46113"/>
                  <a:pt x="4370" y="45946"/>
                  <a:pt x="2131" y="46506"/>
                </a:cubicBezTo>
                <a:cubicBezTo>
                  <a:pt x="2810" y="48709"/>
                  <a:pt x="4060" y="50471"/>
                  <a:pt x="5906" y="51507"/>
                </a:cubicBezTo>
                <a:cubicBezTo>
                  <a:pt x="7656" y="52495"/>
                  <a:pt x="9704" y="52697"/>
                  <a:pt x="11859" y="52209"/>
                </a:cubicBezTo>
                <a:cubicBezTo>
                  <a:pt x="12323" y="53102"/>
                  <a:pt x="12835" y="53971"/>
                  <a:pt x="13395" y="54817"/>
                </a:cubicBezTo>
                <a:cubicBezTo>
                  <a:pt x="12716" y="54257"/>
                  <a:pt x="11942" y="53816"/>
                  <a:pt x="11109" y="53531"/>
                </a:cubicBezTo>
                <a:cubicBezTo>
                  <a:pt x="9108" y="52864"/>
                  <a:pt x="6953" y="53102"/>
                  <a:pt x="4858" y="54066"/>
                </a:cubicBezTo>
                <a:cubicBezTo>
                  <a:pt x="5941" y="56102"/>
                  <a:pt x="7513" y="57603"/>
                  <a:pt x="9489" y="58269"/>
                </a:cubicBezTo>
                <a:cubicBezTo>
                  <a:pt x="11466" y="58948"/>
                  <a:pt x="13549" y="58722"/>
                  <a:pt x="15597" y="57793"/>
                </a:cubicBezTo>
                <a:cubicBezTo>
                  <a:pt x="16193" y="58507"/>
                  <a:pt x="16812" y="59198"/>
                  <a:pt x="17467" y="59853"/>
                </a:cubicBezTo>
                <a:cubicBezTo>
                  <a:pt x="16740" y="59496"/>
                  <a:pt x="15966" y="59258"/>
                  <a:pt x="15169" y="59150"/>
                </a:cubicBezTo>
                <a:cubicBezTo>
                  <a:pt x="13085" y="58865"/>
                  <a:pt x="11013" y="59508"/>
                  <a:pt x="9144" y="60853"/>
                </a:cubicBezTo>
                <a:cubicBezTo>
                  <a:pt x="10585" y="62651"/>
                  <a:pt x="12406" y="63818"/>
                  <a:pt x="14502" y="64103"/>
                </a:cubicBezTo>
                <a:cubicBezTo>
                  <a:pt x="16514" y="64377"/>
                  <a:pt x="18526" y="63782"/>
                  <a:pt x="20360" y="62508"/>
                </a:cubicBezTo>
                <a:cubicBezTo>
                  <a:pt x="21324" y="63294"/>
                  <a:pt x="22336" y="64020"/>
                  <a:pt x="23384" y="64687"/>
                </a:cubicBezTo>
                <a:cubicBezTo>
                  <a:pt x="22443" y="64389"/>
                  <a:pt x="21467" y="64282"/>
                  <a:pt x="20491" y="64365"/>
                </a:cubicBezTo>
                <a:cubicBezTo>
                  <a:pt x="18407" y="64544"/>
                  <a:pt x="16514" y="65639"/>
                  <a:pt x="15002" y="67354"/>
                </a:cubicBezTo>
                <a:cubicBezTo>
                  <a:pt x="16788" y="68794"/>
                  <a:pt x="18824" y="69533"/>
                  <a:pt x="20931" y="69354"/>
                </a:cubicBezTo>
                <a:cubicBezTo>
                  <a:pt x="22991" y="69163"/>
                  <a:pt x="24848" y="68104"/>
                  <a:pt x="26361" y="66425"/>
                </a:cubicBezTo>
                <a:cubicBezTo>
                  <a:pt x="27373" y="66937"/>
                  <a:pt x="28408" y="67401"/>
                  <a:pt x="29456" y="67806"/>
                </a:cubicBezTo>
                <a:cubicBezTo>
                  <a:pt x="28480" y="67759"/>
                  <a:pt x="27504" y="67901"/>
                  <a:pt x="26587" y="68235"/>
                </a:cubicBezTo>
                <a:cubicBezTo>
                  <a:pt x="24610" y="68949"/>
                  <a:pt x="23074" y="70473"/>
                  <a:pt x="22039" y="72533"/>
                </a:cubicBezTo>
                <a:cubicBezTo>
                  <a:pt x="24134" y="73450"/>
                  <a:pt x="26301" y="73652"/>
                  <a:pt x="28289" y="72938"/>
                </a:cubicBezTo>
                <a:cubicBezTo>
                  <a:pt x="30075" y="72295"/>
                  <a:pt x="31504" y="70973"/>
                  <a:pt x="32528" y="69199"/>
                </a:cubicBezTo>
                <a:cubicBezTo>
                  <a:pt x="33647" y="69199"/>
                  <a:pt x="37255" y="69247"/>
                  <a:pt x="38350" y="69425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9" name="Google Shape;1269;p84"/>
          <p:cNvSpPr/>
          <p:nvPr/>
        </p:nvSpPr>
        <p:spPr>
          <a:xfrm>
            <a:off x="6663419" y="1389325"/>
            <a:ext cx="1231424" cy="2356896"/>
          </a:xfrm>
          <a:custGeom>
            <a:rect b="b" l="l" r="r" t="t"/>
            <a:pathLst>
              <a:path extrusionOk="0" h="73653" w="38482">
                <a:moveTo>
                  <a:pt x="5954" y="69199"/>
                </a:moveTo>
                <a:cubicBezTo>
                  <a:pt x="6978" y="70973"/>
                  <a:pt x="8419" y="72295"/>
                  <a:pt x="10205" y="72938"/>
                </a:cubicBezTo>
                <a:cubicBezTo>
                  <a:pt x="12181" y="73652"/>
                  <a:pt x="14348" y="73450"/>
                  <a:pt x="16455" y="72533"/>
                </a:cubicBezTo>
                <a:cubicBezTo>
                  <a:pt x="15419" y="70473"/>
                  <a:pt x="13884" y="68949"/>
                  <a:pt x="11907" y="68235"/>
                </a:cubicBezTo>
                <a:cubicBezTo>
                  <a:pt x="10978" y="67901"/>
                  <a:pt x="10002" y="67759"/>
                  <a:pt x="9038" y="67806"/>
                </a:cubicBezTo>
                <a:cubicBezTo>
                  <a:pt x="10085" y="67401"/>
                  <a:pt x="11121" y="66937"/>
                  <a:pt x="12133" y="66425"/>
                </a:cubicBezTo>
                <a:cubicBezTo>
                  <a:pt x="13634" y="68104"/>
                  <a:pt x="15503" y="69163"/>
                  <a:pt x="17563" y="69354"/>
                </a:cubicBezTo>
                <a:cubicBezTo>
                  <a:pt x="19658" y="69533"/>
                  <a:pt x="21694" y="68794"/>
                  <a:pt x="23492" y="67354"/>
                </a:cubicBezTo>
                <a:cubicBezTo>
                  <a:pt x="21980" y="65639"/>
                  <a:pt x="20087" y="64544"/>
                  <a:pt x="18003" y="64365"/>
                </a:cubicBezTo>
                <a:cubicBezTo>
                  <a:pt x="17027" y="64282"/>
                  <a:pt x="16039" y="64389"/>
                  <a:pt x="15110" y="64687"/>
                </a:cubicBezTo>
                <a:cubicBezTo>
                  <a:pt x="16158" y="64020"/>
                  <a:pt x="17170" y="63294"/>
                  <a:pt x="18134" y="62508"/>
                </a:cubicBezTo>
                <a:cubicBezTo>
                  <a:pt x="19968" y="63782"/>
                  <a:pt x="21980" y="64377"/>
                  <a:pt x="23992" y="64103"/>
                </a:cubicBezTo>
                <a:cubicBezTo>
                  <a:pt x="26076" y="63818"/>
                  <a:pt x="27909" y="62651"/>
                  <a:pt x="29338" y="60853"/>
                </a:cubicBezTo>
                <a:cubicBezTo>
                  <a:pt x="27481" y="59508"/>
                  <a:pt x="25409" y="58865"/>
                  <a:pt x="23325" y="59150"/>
                </a:cubicBezTo>
                <a:cubicBezTo>
                  <a:pt x="22516" y="59258"/>
                  <a:pt x="21742" y="59496"/>
                  <a:pt x="21027" y="59853"/>
                </a:cubicBezTo>
                <a:cubicBezTo>
                  <a:pt x="21682" y="59198"/>
                  <a:pt x="22289" y="58519"/>
                  <a:pt x="22885" y="57793"/>
                </a:cubicBezTo>
                <a:cubicBezTo>
                  <a:pt x="24944" y="58710"/>
                  <a:pt x="27040" y="58936"/>
                  <a:pt x="29005" y="58269"/>
                </a:cubicBezTo>
                <a:cubicBezTo>
                  <a:pt x="30957" y="57614"/>
                  <a:pt x="32553" y="56102"/>
                  <a:pt x="33636" y="54066"/>
                </a:cubicBezTo>
                <a:cubicBezTo>
                  <a:pt x="31541" y="53102"/>
                  <a:pt x="29374" y="52864"/>
                  <a:pt x="27385" y="53531"/>
                </a:cubicBezTo>
                <a:cubicBezTo>
                  <a:pt x="26552" y="53816"/>
                  <a:pt x="25766" y="54257"/>
                  <a:pt x="25087" y="54817"/>
                </a:cubicBezTo>
                <a:cubicBezTo>
                  <a:pt x="25647" y="53971"/>
                  <a:pt x="26171" y="53102"/>
                  <a:pt x="26635" y="52209"/>
                </a:cubicBezTo>
                <a:cubicBezTo>
                  <a:pt x="28778" y="52685"/>
                  <a:pt x="30838" y="52495"/>
                  <a:pt x="32588" y="51507"/>
                </a:cubicBezTo>
                <a:cubicBezTo>
                  <a:pt x="34434" y="50471"/>
                  <a:pt x="35684" y="48709"/>
                  <a:pt x="36351" y="46506"/>
                </a:cubicBezTo>
                <a:cubicBezTo>
                  <a:pt x="34124" y="45946"/>
                  <a:pt x="31945" y="46113"/>
                  <a:pt x="30124" y="47149"/>
                </a:cubicBezTo>
                <a:cubicBezTo>
                  <a:pt x="29457" y="47530"/>
                  <a:pt x="28838" y="48018"/>
                  <a:pt x="28314" y="48602"/>
                </a:cubicBezTo>
                <a:cubicBezTo>
                  <a:pt x="28695" y="47637"/>
                  <a:pt x="29040" y="46649"/>
                  <a:pt x="29326" y="45649"/>
                </a:cubicBezTo>
                <a:cubicBezTo>
                  <a:pt x="29338" y="45613"/>
                  <a:pt x="29338" y="45577"/>
                  <a:pt x="29362" y="45530"/>
                </a:cubicBezTo>
                <a:cubicBezTo>
                  <a:pt x="31564" y="45804"/>
                  <a:pt x="33636" y="45387"/>
                  <a:pt x="35291" y="44196"/>
                </a:cubicBezTo>
                <a:cubicBezTo>
                  <a:pt x="36994" y="42970"/>
                  <a:pt x="38053" y="41077"/>
                  <a:pt x="38482" y="38815"/>
                </a:cubicBezTo>
                <a:cubicBezTo>
                  <a:pt x="36208" y="38505"/>
                  <a:pt x="34077" y="38910"/>
                  <a:pt x="32362" y="40136"/>
                </a:cubicBezTo>
                <a:cubicBezTo>
                  <a:pt x="31350" y="40874"/>
                  <a:pt x="30540" y="41851"/>
                  <a:pt x="29993" y="42970"/>
                </a:cubicBezTo>
                <a:cubicBezTo>
                  <a:pt x="30267" y="41684"/>
                  <a:pt x="30469" y="40386"/>
                  <a:pt x="30576" y="39077"/>
                </a:cubicBezTo>
                <a:cubicBezTo>
                  <a:pt x="32731" y="38898"/>
                  <a:pt x="34636" y="38088"/>
                  <a:pt x="36005" y="36636"/>
                </a:cubicBezTo>
                <a:cubicBezTo>
                  <a:pt x="37434" y="35100"/>
                  <a:pt x="38101" y="33040"/>
                  <a:pt x="38089" y="30730"/>
                </a:cubicBezTo>
                <a:cubicBezTo>
                  <a:pt x="35791" y="30873"/>
                  <a:pt x="33779" y="31671"/>
                  <a:pt x="32350" y="33207"/>
                </a:cubicBezTo>
                <a:cubicBezTo>
                  <a:pt x="31600" y="34005"/>
                  <a:pt x="31052" y="34957"/>
                  <a:pt x="30719" y="35993"/>
                </a:cubicBezTo>
                <a:cubicBezTo>
                  <a:pt x="30719" y="35088"/>
                  <a:pt x="30659" y="34183"/>
                  <a:pt x="30588" y="33290"/>
                </a:cubicBezTo>
                <a:cubicBezTo>
                  <a:pt x="32684" y="32528"/>
                  <a:pt x="34315" y="31242"/>
                  <a:pt x="35255" y="29433"/>
                </a:cubicBezTo>
                <a:cubicBezTo>
                  <a:pt x="36220" y="27575"/>
                  <a:pt x="36315" y="25408"/>
                  <a:pt x="35696" y="23194"/>
                </a:cubicBezTo>
                <a:cubicBezTo>
                  <a:pt x="33517" y="23932"/>
                  <a:pt x="31779" y="25253"/>
                  <a:pt x="30814" y="27123"/>
                </a:cubicBezTo>
                <a:cubicBezTo>
                  <a:pt x="30433" y="27861"/>
                  <a:pt x="30183" y="28659"/>
                  <a:pt x="30064" y="29468"/>
                </a:cubicBezTo>
                <a:cubicBezTo>
                  <a:pt x="29862" y="28421"/>
                  <a:pt x="29600" y="27373"/>
                  <a:pt x="29290" y="26337"/>
                </a:cubicBezTo>
                <a:cubicBezTo>
                  <a:pt x="31338" y="25444"/>
                  <a:pt x="32910" y="24027"/>
                  <a:pt x="33731" y="22158"/>
                </a:cubicBezTo>
                <a:cubicBezTo>
                  <a:pt x="34565" y="20229"/>
                  <a:pt x="34505" y="18062"/>
                  <a:pt x="33731" y="15895"/>
                </a:cubicBezTo>
                <a:cubicBezTo>
                  <a:pt x="31600" y="16788"/>
                  <a:pt x="29981" y="18229"/>
                  <a:pt x="29147" y="20146"/>
                </a:cubicBezTo>
                <a:cubicBezTo>
                  <a:pt x="28588" y="21444"/>
                  <a:pt x="28397" y="22872"/>
                  <a:pt x="28624" y="24265"/>
                </a:cubicBezTo>
                <a:cubicBezTo>
                  <a:pt x="28207" y="23194"/>
                  <a:pt x="27742" y="22158"/>
                  <a:pt x="27350" y="21086"/>
                </a:cubicBezTo>
                <a:cubicBezTo>
                  <a:pt x="29088" y="19800"/>
                  <a:pt x="30290" y="18122"/>
                  <a:pt x="30695" y="16169"/>
                </a:cubicBezTo>
                <a:cubicBezTo>
                  <a:pt x="31112" y="14109"/>
                  <a:pt x="30612" y="12002"/>
                  <a:pt x="29409" y="10049"/>
                </a:cubicBezTo>
                <a:cubicBezTo>
                  <a:pt x="27492" y="11359"/>
                  <a:pt x="26218" y="13097"/>
                  <a:pt x="25790" y="15157"/>
                </a:cubicBezTo>
                <a:cubicBezTo>
                  <a:pt x="25552" y="16300"/>
                  <a:pt x="25599" y="17479"/>
                  <a:pt x="25909" y="18598"/>
                </a:cubicBezTo>
                <a:cubicBezTo>
                  <a:pt x="25373" y="17693"/>
                  <a:pt x="24790" y="16812"/>
                  <a:pt x="24159" y="15967"/>
                </a:cubicBezTo>
                <a:cubicBezTo>
                  <a:pt x="25587" y="14205"/>
                  <a:pt x="26338" y="12192"/>
                  <a:pt x="26183" y="10133"/>
                </a:cubicBezTo>
                <a:cubicBezTo>
                  <a:pt x="26040" y="8037"/>
                  <a:pt x="24968" y="6144"/>
                  <a:pt x="23278" y="4596"/>
                </a:cubicBezTo>
                <a:cubicBezTo>
                  <a:pt x="21825" y="6370"/>
                  <a:pt x="21039" y="8394"/>
                  <a:pt x="21206" y="10490"/>
                </a:cubicBezTo>
                <a:cubicBezTo>
                  <a:pt x="21265" y="11454"/>
                  <a:pt x="21515" y="12383"/>
                  <a:pt x="21944" y="13240"/>
                </a:cubicBezTo>
                <a:cubicBezTo>
                  <a:pt x="21254" y="12478"/>
                  <a:pt x="20527" y="11740"/>
                  <a:pt x="19765" y="11037"/>
                </a:cubicBezTo>
                <a:cubicBezTo>
                  <a:pt x="20873" y="9049"/>
                  <a:pt x="21242" y="6942"/>
                  <a:pt x="20730" y="4930"/>
                </a:cubicBezTo>
                <a:cubicBezTo>
                  <a:pt x="20230" y="2917"/>
                  <a:pt x="18837" y="1227"/>
                  <a:pt x="16896" y="0"/>
                </a:cubicBezTo>
                <a:cubicBezTo>
                  <a:pt x="15753" y="2013"/>
                  <a:pt x="15360" y="4144"/>
                  <a:pt x="15896" y="6180"/>
                </a:cubicBezTo>
                <a:cubicBezTo>
                  <a:pt x="16146" y="7180"/>
                  <a:pt x="16622" y="8120"/>
                  <a:pt x="17265" y="8930"/>
                </a:cubicBezTo>
                <a:cubicBezTo>
                  <a:pt x="16884" y="8632"/>
                  <a:pt x="16491" y="8359"/>
                  <a:pt x="16074" y="8085"/>
                </a:cubicBezTo>
                <a:cubicBezTo>
                  <a:pt x="15550" y="6037"/>
                  <a:pt x="14503" y="4346"/>
                  <a:pt x="12907" y="3239"/>
                </a:cubicBezTo>
                <a:cubicBezTo>
                  <a:pt x="11169" y="2048"/>
                  <a:pt x="9026" y="1679"/>
                  <a:pt x="6752" y="2036"/>
                </a:cubicBezTo>
                <a:cubicBezTo>
                  <a:pt x="7240" y="4287"/>
                  <a:pt x="8323" y="6156"/>
                  <a:pt x="10050" y="7358"/>
                </a:cubicBezTo>
                <a:cubicBezTo>
                  <a:pt x="11788" y="8549"/>
                  <a:pt x="13895" y="8906"/>
                  <a:pt x="16134" y="8561"/>
                </a:cubicBezTo>
                <a:cubicBezTo>
                  <a:pt x="17146" y="9275"/>
                  <a:pt x="18122" y="10049"/>
                  <a:pt x="19063" y="10871"/>
                </a:cubicBezTo>
                <a:cubicBezTo>
                  <a:pt x="18753" y="10704"/>
                  <a:pt x="18420" y="10549"/>
                  <a:pt x="18086" y="10430"/>
                </a:cubicBezTo>
                <a:cubicBezTo>
                  <a:pt x="16134" y="9680"/>
                  <a:pt x="13967" y="9847"/>
                  <a:pt x="11836" y="10740"/>
                </a:cubicBezTo>
                <a:cubicBezTo>
                  <a:pt x="12848" y="12812"/>
                  <a:pt x="14360" y="14371"/>
                  <a:pt x="16312" y="15109"/>
                </a:cubicBezTo>
                <a:cubicBezTo>
                  <a:pt x="17789" y="15669"/>
                  <a:pt x="19396" y="15776"/>
                  <a:pt x="20920" y="15407"/>
                </a:cubicBezTo>
                <a:cubicBezTo>
                  <a:pt x="21551" y="15240"/>
                  <a:pt x="22158" y="15014"/>
                  <a:pt x="22730" y="14705"/>
                </a:cubicBezTo>
                <a:cubicBezTo>
                  <a:pt x="23516" y="15657"/>
                  <a:pt x="24242" y="16657"/>
                  <a:pt x="24909" y="17681"/>
                </a:cubicBezTo>
                <a:cubicBezTo>
                  <a:pt x="23290" y="16407"/>
                  <a:pt x="21218" y="15895"/>
                  <a:pt x="18979" y="16086"/>
                </a:cubicBezTo>
                <a:cubicBezTo>
                  <a:pt x="19265" y="18360"/>
                  <a:pt x="20218" y="20312"/>
                  <a:pt x="21849" y="21634"/>
                </a:cubicBezTo>
                <a:cubicBezTo>
                  <a:pt x="23492" y="22967"/>
                  <a:pt x="25564" y="23491"/>
                  <a:pt x="27862" y="23313"/>
                </a:cubicBezTo>
                <a:cubicBezTo>
                  <a:pt x="28576" y="25039"/>
                  <a:pt x="29135" y="26825"/>
                  <a:pt x="29516" y="28659"/>
                </a:cubicBezTo>
                <a:cubicBezTo>
                  <a:pt x="29088" y="26873"/>
                  <a:pt x="28481" y="25885"/>
                  <a:pt x="26992" y="24670"/>
                </a:cubicBezTo>
                <a:cubicBezTo>
                  <a:pt x="25504" y="23456"/>
                  <a:pt x="23242" y="22825"/>
                  <a:pt x="20968" y="23003"/>
                </a:cubicBezTo>
                <a:cubicBezTo>
                  <a:pt x="21242" y="25277"/>
                  <a:pt x="22194" y="27230"/>
                  <a:pt x="23825" y="28551"/>
                </a:cubicBezTo>
                <a:cubicBezTo>
                  <a:pt x="25445" y="29885"/>
                  <a:pt x="27564" y="30409"/>
                  <a:pt x="29862" y="30230"/>
                </a:cubicBezTo>
                <a:cubicBezTo>
                  <a:pt x="29838" y="30147"/>
                  <a:pt x="30386" y="34862"/>
                  <a:pt x="30362" y="36183"/>
                </a:cubicBezTo>
                <a:cubicBezTo>
                  <a:pt x="30207" y="34790"/>
                  <a:pt x="29659" y="33469"/>
                  <a:pt x="28802" y="32361"/>
                </a:cubicBezTo>
                <a:cubicBezTo>
                  <a:pt x="27492" y="30718"/>
                  <a:pt x="25528" y="29754"/>
                  <a:pt x="23266" y="29433"/>
                </a:cubicBezTo>
                <a:cubicBezTo>
                  <a:pt x="23075" y="31730"/>
                  <a:pt x="23563" y="33838"/>
                  <a:pt x="24885" y="35481"/>
                </a:cubicBezTo>
                <a:cubicBezTo>
                  <a:pt x="26171" y="37088"/>
                  <a:pt x="28052" y="38053"/>
                  <a:pt x="30267" y="38386"/>
                </a:cubicBezTo>
                <a:cubicBezTo>
                  <a:pt x="30124" y="40672"/>
                  <a:pt x="29731" y="42922"/>
                  <a:pt x="29100" y="45113"/>
                </a:cubicBezTo>
                <a:cubicBezTo>
                  <a:pt x="29433" y="43565"/>
                  <a:pt x="29374" y="42041"/>
                  <a:pt x="28838" y="40612"/>
                </a:cubicBezTo>
                <a:cubicBezTo>
                  <a:pt x="28100" y="38648"/>
                  <a:pt x="26528" y="37136"/>
                  <a:pt x="24456" y="36148"/>
                </a:cubicBezTo>
                <a:cubicBezTo>
                  <a:pt x="23575" y="38267"/>
                  <a:pt x="23409" y="40434"/>
                  <a:pt x="24159" y="42398"/>
                </a:cubicBezTo>
                <a:cubicBezTo>
                  <a:pt x="24861" y="44232"/>
                  <a:pt x="26171" y="45923"/>
                  <a:pt x="28123" y="46708"/>
                </a:cubicBezTo>
                <a:cubicBezTo>
                  <a:pt x="28254" y="46768"/>
                  <a:pt x="28397" y="46816"/>
                  <a:pt x="28540" y="46863"/>
                </a:cubicBezTo>
                <a:cubicBezTo>
                  <a:pt x="28183" y="47947"/>
                  <a:pt x="27754" y="49006"/>
                  <a:pt x="27266" y="50042"/>
                </a:cubicBezTo>
                <a:cubicBezTo>
                  <a:pt x="27040" y="50423"/>
                  <a:pt x="26849" y="50828"/>
                  <a:pt x="26683" y="51245"/>
                </a:cubicBezTo>
                <a:cubicBezTo>
                  <a:pt x="26409" y="51780"/>
                  <a:pt x="26111" y="52316"/>
                  <a:pt x="25814" y="52840"/>
                </a:cubicBezTo>
                <a:cubicBezTo>
                  <a:pt x="26409" y="51626"/>
                  <a:pt x="26683" y="50280"/>
                  <a:pt x="26599" y="48923"/>
                </a:cubicBezTo>
                <a:cubicBezTo>
                  <a:pt x="26421" y="46827"/>
                  <a:pt x="25361" y="44946"/>
                  <a:pt x="23671" y="43398"/>
                </a:cubicBezTo>
                <a:cubicBezTo>
                  <a:pt x="22206" y="45184"/>
                  <a:pt x="21444" y="47208"/>
                  <a:pt x="21599" y="49304"/>
                </a:cubicBezTo>
                <a:cubicBezTo>
                  <a:pt x="21742" y="51149"/>
                  <a:pt x="22587" y="52828"/>
                  <a:pt x="23944" y="54257"/>
                </a:cubicBezTo>
                <a:cubicBezTo>
                  <a:pt x="24337" y="54686"/>
                  <a:pt x="24313" y="54662"/>
                  <a:pt x="24528" y="54876"/>
                </a:cubicBezTo>
                <a:cubicBezTo>
                  <a:pt x="23385" y="56543"/>
                  <a:pt x="22087" y="58115"/>
                  <a:pt x="20658" y="59543"/>
                </a:cubicBezTo>
                <a:cubicBezTo>
                  <a:pt x="21480" y="58543"/>
                  <a:pt x="22027" y="57353"/>
                  <a:pt x="22266" y="56079"/>
                </a:cubicBezTo>
                <a:cubicBezTo>
                  <a:pt x="22635" y="54007"/>
                  <a:pt x="22075" y="51911"/>
                  <a:pt x="20813" y="49995"/>
                </a:cubicBezTo>
                <a:cubicBezTo>
                  <a:pt x="18944" y="51364"/>
                  <a:pt x="17717" y="53138"/>
                  <a:pt x="17336" y="55198"/>
                </a:cubicBezTo>
                <a:cubicBezTo>
                  <a:pt x="16979" y="57269"/>
                  <a:pt x="17551" y="59353"/>
                  <a:pt x="18813" y="61270"/>
                </a:cubicBezTo>
                <a:cubicBezTo>
                  <a:pt x="17503" y="62389"/>
                  <a:pt x="16110" y="63425"/>
                  <a:pt x="14646" y="64353"/>
                </a:cubicBezTo>
                <a:cubicBezTo>
                  <a:pt x="15241" y="63746"/>
                  <a:pt x="15741" y="63056"/>
                  <a:pt x="16122" y="62294"/>
                </a:cubicBezTo>
                <a:cubicBezTo>
                  <a:pt x="17027" y="60401"/>
                  <a:pt x="17063" y="58234"/>
                  <a:pt x="16360" y="56043"/>
                </a:cubicBezTo>
                <a:cubicBezTo>
                  <a:pt x="14193" y="56864"/>
                  <a:pt x="12514" y="58234"/>
                  <a:pt x="11598" y="60127"/>
                </a:cubicBezTo>
                <a:cubicBezTo>
                  <a:pt x="10717" y="61960"/>
                  <a:pt x="10669" y="64056"/>
                  <a:pt x="11312" y="66187"/>
                </a:cubicBezTo>
                <a:cubicBezTo>
                  <a:pt x="9812" y="66901"/>
                  <a:pt x="8264" y="67509"/>
                  <a:pt x="6668" y="67997"/>
                </a:cubicBezTo>
                <a:cubicBezTo>
                  <a:pt x="7478" y="67568"/>
                  <a:pt x="8192" y="66997"/>
                  <a:pt x="8776" y="66306"/>
                </a:cubicBezTo>
                <a:cubicBezTo>
                  <a:pt x="10157" y="64699"/>
                  <a:pt x="10740" y="62615"/>
                  <a:pt x="10633" y="60317"/>
                </a:cubicBezTo>
                <a:cubicBezTo>
                  <a:pt x="8335" y="60555"/>
                  <a:pt x="6347" y="61448"/>
                  <a:pt x="4990" y="63044"/>
                </a:cubicBezTo>
                <a:cubicBezTo>
                  <a:pt x="3704" y="64544"/>
                  <a:pt x="3108" y="66473"/>
                  <a:pt x="3144" y="68604"/>
                </a:cubicBezTo>
                <a:cubicBezTo>
                  <a:pt x="2894" y="68640"/>
                  <a:pt x="370" y="68675"/>
                  <a:pt x="120" y="68711"/>
                </a:cubicBezTo>
                <a:cubicBezTo>
                  <a:pt x="144" y="69056"/>
                  <a:pt x="1" y="69259"/>
                  <a:pt x="120" y="69425"/>
                </a:cubicBezTo>
                <a:cubicBezTo>
                  <a:pt x="1239" y="69247"/>
                  <a:pt x="4835" y="69199"/>
                  <a:pt x="5954" y="69199"/>
                </a:cubicBezTo>
                <a:close/>
              </a:path>
            </a:pathLst>
          </a:custGeom>
          <a:gradFill>
            <a:gsLst>
              <a:gs pos="0">
                <a:schemeClr val="accent6"/>
              </a:gs>
              <a:gs pos="100000">
                <a:schemeClr val="accent5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7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p38"/>
          <p:cNvSpPr txBox="1"/>
          <p:nvPr>
            <p:ph type="ctrTitle"/>
          </p:nvPr>
        </p:nvSpPr>
        <p:spPr>
          <a:xfrm>
            <a:off x="2630475" y="737800"/>
            <a:ext cx="39534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Collection</a:t>
            </a:r>
            <a:endParaRPr/>
          </a:p>
        </p:txBody>
      </p:sp>
      <p:sp>
        <p:nvSpPr>
          <p:cNvPr id="489" name="Google Shape;489;p38"/>
          <p:cNvSpPr txBox="1"/>
          <p:nvPr>
            <p:ph idx="1" type="subTitle"/>
          </p:nvPr>
        </p:nvSpPr>
        <p:spPr>
          <a:xfrm>
            <a:off x="2997675" y="2790400"/>
            <a:ext cx="3352200" cy="14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94A"/>
                </a:solidFill>
              </a:rPr>
              <a:t>Through Web Scraping</a:t>
            </a:r>
            <a:endParaRPr sz="1800">
              <a:solidFill>
                <a:srgbClr val="FFC94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94A"/>
                </a:solidFill>
              </a:rPr>
              <a:t>Using BeautifulSoup </a:t>
            </a:r>
            <a:endParaRPr sz="1800">
              <a:solidFill>
                <a:srgbClr val="FFC94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94A"/>
                </a:solidFill>
              </a:rPr>
              <a:t>… … </a:t>
            </a:r>
            <a:endParaRPr sz="1800">
              <a:solidFill>
                <a:srgbClr val="FFC94A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C94A"/>
                </a:solidFill>
              </a:rPr>
              <a:t>&amp; manual filling</a:t>
            </a:r>
            <a:endParaRPr sz="1800">
              <a:solidFill>
                <a:srgbClr val="FFC94A"/>
              </a:solidFill>
            </a:endParaRPr>
          </a:p>
        </p:txBody>
      </p:sp>
      <p:sp>
        <p:nvSpPr>
          <p:cNvPr id="490" name="Google Shape;490;p38"/>
          <p:cNvSpPr/>
          <p:nvPr/>
        </p:nvSpPr>
        <p:spPr>
          <a:xfrm>
            <a:off x="1434638" y="1044801"/>
            <a:ext cx="1091709" cy="1091709"/>
          </a:xfrm>
          <a:custGeom>
            <a:rect b="b" l="l" r="r" t="t"/>
            <a:pathLst>
              <a:path extrusionOk="0" h="38125" w="38125">
                <a:moveTo>
                  <a:pt x="19063" y="1"/>
                </a:moveTo>
                <a:cubicBezTo>
                  <a:pt x="8525" y="1"/>
                  <a:pt x="1" y="8538"/>
                  <a:pt x="1" y="19063"/>
                </a:cubicBezTo>
                <a:cubicBezTo>
                  <a:pt x="1" y="29588"/>
                  <a:pt x="8525" y="38125"/>
                  <a:pt x="19063" y="38125"/>
                </a:cubicBezTo>
                <a:cubicBezTo>
                  <a:pt x="29588" y="38125"/>
                  <a:pt x="38124" y="29588"/>
                  <a:pt x="38124" y="19063"/>
                </a:cubicBezTo>
                <a:cubicBezTo>
                  <a:pt x="38124" y="8538"/>
                  <a:pt x="29588" y="1"/>
                  <a:pt x="19063" y="1"/>
                </a:cubicBezTo>
                <a:close/>
              </a:path>
            </a:pathLst>
          </a:custGeom>
          <a:gradFill>
            <a:gsLst>
              <a:gs pos="0">
                <a:srgbClr val="0AC668">
                  <a:alpha val="32549"/>
                </a:srgbClr>
              </a:gs>
              <a:gs pos="100000">
                <a:srgbClr val="0A94C6">
                  <a:alpha val="9803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38"/>
          <p:cNvSpPr txBox="1"/>
          <p:nvPr>
            <p:ph idx="4294967295" type="title"/>
          </p:nvPr>
        </p:nvSpPr>
        <p:spPr>
          <a:xfrm>
            <a:off x="1468313" y="1116625"/>
            <a:ext cx="1091700" cy="110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/>
              <a:t>02</a:t>
            </a:r>
            <a:endParaRPr b="1" sz="4800"/>
          </a:p>
        </p:txBody>
      </p:sp>
      <p:sp>
        <p:nvSpPr>
          <p:cNvPr id="492" name="Google Shape;492;p38"/>
          <p:cNvSpPr txBox="1"/>
          <p:nvPr/>
        </p:nvSpPr>
        <p:spPr>
          <a:xfrm>
            <a:off x="4895750" y="3997475"/>
            <a:ext cx="2182800" cy="4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pic>
        <p:nvPicPr>
          <p:cNvPr id="493" name="Google Shape;49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8150" y="2956749"/>
            <a:ext cx="2182800" cy="1763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8" name="Google Shape;49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575" y="540925"/>
            <a:ext cx="2508455" cy="141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9" name="Google Shape;49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5926" y="384863"/>
            <a:ext cx="2234750" cy="1126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14950" y="1246750"/>
            <a:ext cx="1809900" cy="18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1" name="Google Shape;501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7875" y="2180275"/>
            <a:ext cx="3688781" cy="102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53663" y="3428650"/>
            <a:ext cx="2756275" cy="1414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57900" y="3601825"/>
            <a:ext cx="5064126" cy="1215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8" name="Google Shape;50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200" y="90300"/>
            <a:ext cx="5429225" cy="178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2925" y="2017400"/>
            <a:ext cx="4988476" cy="2953000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0"/>
          <p:cNvSpPr/>
          <p:nvPr/>
        </p:nvSpPr>
        <p:spPr>
          <a:xfrm>
            <a:off x="4078200" y="2522300"/>
            <a:ext cx="642900" cy="1485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0"/>
          <p:cNvSpPr/>
          <p:nvPr/>
        </p:nvSpPr>
        <p:spPr>
          <a:xfrm>
            <a:off x="4053475" y="3659800"/>
            <a:ext cx="1384800" cy="21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0"/>
          <p:cNvSpPr/>
          <p:nvPr/>
        </p:nvSpPr>
        <p:spPr>
          <a:xfrm>
            <a:off x="4931325" y="4315100"/>
            <a:ext cx="408000" cy="210300"/>
          </a:xfrm>
          <a:prstGeom prst="rect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3" name="Google Shape;513;p40"/>
          <p:cNvCxnSpPr>
            <a:stCxn id="510" idx="1"/>
          </p:cNvCxnSpPr>
          <p:nvPr/>
        </p:nvCxnSpPr>
        <p:spPr>
          <a:xfrm rot="10800000">
            <a:off x="3200400" y="2596550"/>
            <a:ext cx="877800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4" name="Google Shape;514;p40"/>
          <p:cNvCxnSpPr>
            <a:stCxn id="511" idx="1"/>
          </p:cNvCxnSpPr>
          <p:nvPr/>
        </p:nvCxnSpPr>
        <p:spPr>
          <a:xfrm rot="10800000">
            <a:off x="2742775" y="3610450"/>
            <a:ext cx="1310700" cy="1545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5" name="Google Shape;515;p40"/>
          <p:cNvCxnSpPr>
            <a:stCxn id="512" idx="1"/>
          </p:cNvCxnSpPr>
          <p:nvPr/>
        </p:nvCxnSpPr>
        <p:spPr>
          <a:xfrm flipH="1">
            <a:off x="2829525" y="4420250"/>
            <a:ext cx="2101800" cy="186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6" name="Google Shape;516;p40"/>
          <p:cNvSpPr txBox="1"/>
          <p:nvPr/>
        </p:nvSpPr>
        <p:spPr>
          <a:xfrm>
            <a:off x="721350" y="2253500"/>
            <a:ext cx="1978200" cy="68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C94A"/>
                </a:solidFill>
                <a:latin typeface="Work Sans"/>
                <a:ea typeface="Work Sans"/>
                <a:cs typeface="Work Sans"/>
                <a:sym typeface="Work Sans"/>
              </a:rPr>
              <a:t>Movie name</a:t>
            </a:r>
            <a:endParaRPr sz="2400">
              <a:solidFill>
                <a:srgbClr val="FFC94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7" name="Google Shape;517;p40"/>
          <p:cNvSpPr txBox="1"/>
          <p:nvPr/>
        </p:nvSpPr>
        <p:spPr>
          <a:xfrm>
            <a:off x="1370400" y="3189850"/>
            <a:ext cx="1149900" cy="39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C94A"/>
                </a:solidFill>
                <a:latin typeface="Work Sans"/>
                <a:ea typeface="Work Sans"/>
                <a:cs typeface="Work Sans"/>
                <a:sym typeface="Work Sans"/>
              </a:rPr>
              <a:t>Genre</a:t>
            </a:r>
            <a:endParaRPr sz="2400">
              <a:solidFill>
                <a:srgbClr val="FFC94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18" name="Google Shape;518;p40"/>
          <p:cNvSpPr txBox="1"/>
          <p:nvPr/>
        </p:nvSpPr>
        <p:spPr>
          <a:xfrm>
            <a:off x="721350" y="4111100"/>
            <a:ext cx="1978200" cy="61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C94A"/>
                </a:solidFill>
                <a:latin typeface="Work Sans"/>
                <a:ea typeface="Work Sans"/>
                <a:cs typeface="Work Sans"/>
                <a:sym typeface="Work Sans"/>
              </a:rPr>
              <a:t>IMDb rating</a:t>
            </a:r>
            <a:endParaRPr sz="2400">
              <a:solidFill>
                <a:srgbClr val="FFC94A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519" name="Google Shape;519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3875" y="509736"/>
            <a:ext cx="1884677" cy="95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24" name="Google Shape;524;p41"/>
          <p:cNvGraphicFramePr/>
          <p:nvPr/>
        </p:nvGraphicFramePr>
        <p:xfrm>
          <a:off x="1846055" y="89136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{56B6EE31-BEEB-4880-B632-7F01B5739B87}</a:tableStyleId>
              </a:tblPr>
              <a:tblGrid>
                <a:gridCol w="2631200"/>
                <a:gridCol w="3117450"/>
              </a:tblGrid>
              <a:tr h="516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IMDb / Metacritic</a:t>
                      </a:r>
                      <a:endParaRPr sz="1800"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Rotten Tomatoes</a:t>
                      </a:r>
                      <a:endParaRPr sz="1800"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</a:tr>
              <a:tr h="15415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General info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User rating 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Number of votes 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*Metascore 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Tomatometer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Number of reviews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593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The Numbers</a:t>
                      </a:r>
                      <a:endParaRPr sz="1800"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solidFill>
                            <a:schemeClr val="accent5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Wikipedia</a:t>
                      </a:r>
                      <a:endParaRPr sz="1800">
                        <a:solidFill>
                          <a:schemeClr val="accent5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>
                    <a:lnL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0DA9B1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gradFill>
                      <a:gsLst>
                        <a:gs pos="0">
                          <a:srgbClr val="9C3218">
                            <a:alpha val="41568"/>
                          </a:srgbClr>
                        </a:gs>
                        <a:gs pos="100000">
                          <a:srgbClr val="9C3218">
                            <a:alpha val="0"/>
                          </a:srgbClr>
                        </a:gs>
                      </a:gsLst>
                      <a:lin ang="16198662" scaled="0"/>
                    </a:gradFill>
                  </a:tcPr>
                </a:tc>
              </a:tr>
              <a:tr h="1351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Budget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Domestic (US) gross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International gross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Worldwide gross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Film awards winner 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rgbClr val="FFFFFF"/>
                          </a:solidFill>
                          <a:latin typeface="Work Sans"/>
                          <a:ea typeface="Work Sans"/>
                          <a:cs typeface="Work Sans"/>
                          <a:sym typeface="Work Sans"/>
                        </a:rPr>
                        <a:t>Film awards nominations</a:t>
                      </a:r>
                      <a:endParaRPr>
                        <a:solidFill>
                          <a:srgbClr val="FFFFFF"/>
                        </a:solidFill>
                        <a:latin typeface="Work Sans"/>
                        <a:ea typeface="Work Sans"/>
                        <a:cs typeface="Work Sans"/>
                        <a:sym typeface="Work Sans"/>
                      </a:endParaRPr>
                    </a:p>
                  </a:txBody>
                  <a:tcPr marT="68575" marB="68575" marR="91425" marL="91425" anchor="ctr">
                    <a:lnL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525" name="Google Shape;525;p41"/>
          <p:cNvSpPr txBox="1"/>
          <p:nvPr>
            <p:ph idx="2" type="title"/>
          </p:nvPr>
        </p:nvSpPr>
        <p:spPr>
          <a:xfrm>
            <a:off x="548075" y="151775"/>
            <a:ext cx="318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Scraped</a:t>
            </a:r>
            <a:endParaRPr/>
          </a:p>
        </p:txBody>
      </p:sp>
      <p:sp>
        <p:nvSpPr>
          <p:cNvPr id="526" name="Google Shape;526;p41"/>
          <p:cNvSpPr txBox="1"/>
          <p:nvPr>
            <p:ph idx="8" type="title"/>
          </p:nvPr>
        </p:nvSpPr>
        <p:spPr>
          <a:xfrm>
            <a:off x="249450" y="4025775"/>
            <a:ext cx="1596600" cy="465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Box Mojo</a:t>
            </a:r>
            <a:endParaRPr sz="16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-"/>
            </a:pPr>
            <a:r>
              <a:rPr lang="en" sz="1200">
                <a:solidFill>
                  <a:srgbClr val="FFFFFF"/>
                </a:solidFill>
              </a:rPr>
              <a:t>For checking</a:t>
            </a:r>
            <a:endParaRPr sz="12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Red Carpet Event Report by Slidesgo">
  <a:themeElements>
    <a:clrScheme name="Simple Light">
      <a:dk1>
        <a:srgbClr val="202231"/>
      </a:dk1>
      <a:lt1>
        <a:srgbClr val="FFFFFF"/>
      </a:lt1>
      <a:dk2>
        <a:srgbClr val="454857"/>
      </a:dk2>
      <a:lt2>
        <a:srgbClr val="EEEEEE"/>
      </a:lt2>
      <a:accent1>
        <a:srgbClr val="9C3218"/>
      </a:accent1>
      <a:accent2>
        <a:srgbClr val="C33D1D"/>
      </a:accent2>
      <a:accent3>
        <a:srgbClr val="252C3A"/>
      </a:accent3>
      <a:accent4>
        <a:srgbClr val="255144"/>
      </a:accent4>
      <a:accent5>
        <a:srgbClr val="FEC659"/>
      </a:accent5>
      <a:accent6>
        <a:srgbClr val="E4892E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